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7" r:id="rId2"/>
    <p:sldId id="257" r:id="rId3"/>
    <p:sldId id="280" r:id="rId4"/>
    <p:sldId id="276" r:id="rId5"/>
    <p:sldId id="279" r:id="rId6"/>
    <p:sldId id="284" r:id="rId7"/>
    <p:sldId id="259" r:id="rId8"/>
    <p:sldId id="281" r:id="rId9"/>
    <p:sldId id="261" r:id="rId10"/>
    <p:sldId id="262" r:id="rId11"/>
    <p:sldId id="263" r:id="rId12"/>
    <p:sldId id="265" r:id="rId13"/>
    <p:sldId id="266" r:id="rId14"/>
    <p:sldId id="267" r:id="rId15"/>
    <p:sldId id="269" r:id="rId16"/>
    <p:sldId id="283" r:id="rId17"/>
    <p:sldId id="282" r:id="rId18"/>
    <p:sldId id="273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0" autoAdjust="0"/>
    <p:restoredTop sz="94717" autoAdjust="0"/>
  </p:normalViewPr>
  <p:slideViewPr>
    <p:cSldViewPr>
      <p:cViewPr>
        <p:scale>
          <a:sx n="75" d="100"/>
          <a:sy n="75" d="100"/>
        </p:scale>
        <p:origin x="-35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Teilnehmer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hemeClr val="accent1"/>
              </a:contourClr>
            </a:sp3d>
          </c:spPr>
          <c:cat>
            <c:strRef>
              <c:f>Sheet1!$A$2:$A$4</c:f>
              <c:strCache>
                <c:ptCount val="3"/>
                <c:pt idx="0">
                  <c:v>1. Runde</c:v>
                </c:pt>
                <c:pt idx="1">
                  <c:v>2. Runde</c:v>
                </c:pt>
                <c:pt idx="2">
                  <c:v>3. Runde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1033</c:v>
                </c:pt>
                <c:pt idx="1">
                  <c:v>200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Erfolg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3000"/>
                  </a:schemeClr>
                </a:gs>
                <a:gs pos="30000">
                  <a:schemeClr val="accent2">
                    <a:shade val="90000"/>
                    <a:satMod val="110000"/>
                  </a:schemeClr>
                </a:gs>
                <a:gs pos="45000">
                  <a:schemeClr val="accent2">
                    <a:shade val="100000"/>
                    <a:satMod val="118000"/>
                  </a:schemeClr>
                </a:gs>
                <a:gs pos="55000">
                  <a:schemeClr val="accent2">
                    <a:shade val="100000"/>
                    <a:satMod val="118000"/>
                  </a:schemeClr>
                </a:gs>
                <a:gs pos="73000">
                  <a:schemeClr val="accent2">
                    <a:shade val="90000"/>
                    <a:satMod val="110000"/>
                  </a:schemeClr>
                </a:gs>
                <a:gs pos="100000">
                  <a:schemeClr val="accent2"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hemeClr val="accent2"/>
              </a:contourClr>
            </a:sp3d>
          </c:spPr>
          <c:cat>
            <c:strRef>
              <c:f>Sheet1!$A$2:$A$4</c:f>
              <c:strCache>
                <c:ptCount val="3"/>
                <c:pt idx="0">
                  <c:v>1. Runde</c:v>
                </c:pt>
                <c:pt idx="1">
                  <c:v>2. Runde</c:v>
                </c:pt>
                <c:pt idx="2">
                  <c:v>3. Runde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443</c:v>
                </c:pt>
                <c:pt idx="1">
                  <c:v>100</c:v>
                </c:pt>
                <c:pt idx="2">
                  <c:v>7</c:v>
                </c:pt>
              </c:numCache>
            </c:numRef>
          </c:val>
        </c:ser>
        <c:axId val="91169536"/>
        <c:axId val="91171072"/>
      </c:barChart>
      <c:catAx>
        <c:axId val="91169536"/>
        <c:scaling>
          <c:orientation val="minMax"/>
        </c:scaling>
        <c:axPos val="b"/>
        <c:tickLblPos val="nextTo"/>
        <c:crossAx val="91171072"/>
        <c:crosses val="autoZero"/>
        <c:auto val="1"/>
        <c:lblAlgn val="ctr"/>
        <c:lblOffset val="100"/>
      </c:catAx>
      <c:valAx>
        <c:axId val="91171072"/>
        <c:scaling>
          <c:orientation val="minMax"/>
        </c:scaling>
        <c:axPos val="l"/>
        <c:majorGridlines/>
        <c:numFmt formatCode="General" sourceLinked="1"/>
        <c:tickLblPos val="nextTo"/>
        <c:crossAx val="91169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45F7F-82E4-418C-BDAB-59E4F88A3D3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8246C53-6253-4966-A0F3-B535D970BB4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u="none" dirty="0" smtClean="0">
              <a:effectLst/>
            </a:rPr>
            <a:t>1. Runde</a:t>
          </a:r>
          <a:r>
            <a:rPr lang="de-DE" dirty="0" smtClean="0">
              <a:effectLst/>
            </a:rPr>
            <a:t>	</a:t>
          </a:r>
          <a:endParaRPr lang="de-DE" dirty="0">
            <a:effectLst/>
          </a:endParaRPr>
        </a:p>
      </dgm:t>
    </dgm:pt>
    <dgm:pt modelId="{5B65D77C-6F8B-4340-B9DF-1801F267EACA}" type="parTrans" cxnId="{8CDAB262-A850-43CD-82E8-23CF82C01855}">
      <dgm:prSet/>
      <dgm:spPr/>
      <dgm:t>
        <a:bodyPr/>
        <a:lstStyle/>
        <a:p>
          <a:endParaRPr lang="de-DE"/>
        </a:p>
      </dgm:t>
    </dgm:pt>
    <dgm:pt modelId="{C0308EB5-1FF1-4D4D-BC42-5487CBDEA51C}" type="sibTrans" cxnId="{8CDAB262-A850-43CD-82E8-23CF82C01855}">
      <dgm:prSet/>
      <dgm:spPr/>
      <dgm:t>
        <a:bodyPr/>
        <a:lstStyle/>
        <a:p>
          <a:endParaRPr lang="de-DE"/>
        </a:p>
      </dgm:t>
    </dgm:pt>
    <dgm:pt modelId="{2B2C45A0-DEBB-41BC-AC0C-6C025D1192F1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September – November</a:t>
          </a:r>
          <a:endParaRPr lang="de-DE" dirty="0">
            <a:effectLst/>
          </a:endParaRPr>
        </a:p>
      </dgm:t>
    </dgm:pt>
    <dgm:pt modelId="{B7988A84-E845-46FE-92B7-9683F53C0A58}" type="parTrans" cxnId="{BFFE561F-13CD-4A7B-9287-3D12E494F964}">
      <dgm:prSet/>
      <dgm:spPr/>
      <dgm:t>
        <a:bodyPr/>
        <a:lstStyle/>
        <a:p>
          <a:endParaRPr lang="de-DE"/>
        </a:p>
      </dgm:t>
    </dgm:pt>
    <dgm:pt modelId="{EEFE1E72-BC7C-4764-A2E1-C6A13BB444F1}" type="sibTrans" cxnId="{BFFE561F-13CD-4A7B-9287-3D12E494F964}">
      <dgm:prSet/>
      <dgm:spPr/>
      <dgm:t>
        <a:bodyPr/>
        <a:lstStyle/>
        <a:p>
          <a:endParaRPr lang="de-DE"/>
        </a:p>
      </dgm:t>
    </dgm:pt>
    <dgm:pt modelId="{4CD62B0A-55D2-4B8C-92B1-1BCF6B86473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3 von 5 Aufgaben</a:t>
          </a:r>
          <a:endParaRPr lang="de-DE" dirty="0">
            <a:effectLst/>
          </a:endParaRPr>
        </a:p>
      </dgm:t>
    </dgm:pt>
    <dgm:pt modelId="{741CCB03-1566-41AB-B299-A52781C5A651}" type="parTrans" cxnId="{FBD6FE0A-F1DF-427C-8793-BD488D685CC3}">
      <dgm:prSet/>
      <dgm:spPr/>
      <dgm:t>
        <a:bodyPr/>
        <a:lstStyle/>
        <a:p>
          <a:endParaRPr lang="de-DE"/>
        </a:p>
      </dgm:t>
    </dgm:pt>
    <dgm:pt modelId="{7C4D4AD1-1813-4133-B992-3C3B6A523F3E}" type="sibTrans" cxnId="{FBD6FE0A-F1DF-427C-8793-BD488D685CC3}">
      <dgm:prSet/>
      <dgm:spPr/>
      <dgm:t>
        <a:bodyPr/>
        <a:lstStyle/>
        <a:p>
          <a:endParaRPr lang="de-DE"/>
        </a:p>
      </dgm:t>
    </dgm:pt>
    <dgm:pt modelId="{7319AECD-7479-417A-94D1-247BD0E618F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2. Runde</a:t>
          </a:r>
          <a:endParaRPr lang="de-DE" dirty="0">
            <a:effectLst/>
          </a:endParaRPr>
        </a:p>
      </dgm:t>
    </dgm:pt>
    <dgm:pt modelId="{70799C39-FB34-4743-9DEB-1B5B88DCF889}" type="parTrans" cxnId="{17C8583B-1AC6-47EC-9F92-236EC4B8AB14}">
      <dgm:prSet/>
      <dgm:spPr/>
      <dgm:t>
        <a:bodyPr/>
        <a:lstStyle/>
        <a:p>
          <a:endParaRPr lang="de-DE"/>
        </a:p>
      </dgm:t>
    </dgm:pt>
    <dgm:pt modelId="{C0E42B59-880A-463C-8DFD-238C11E638ED}" type="sibTrans" cxnId="{17C8583B-1AC6-47EC-9F92-236EC4B8AB14}">
      <dgm:prSet/>
      <dgm:spPr/>
      <dgm:t>
        <a:bodyPr/>
        <a:lstStyle/>
        <a:p>
          <a:endParaRPr lang="de-DE"/>
        </a:p>
      </dgm:t>
    </dgm:pt>
    <dgm:pt modelId="{14A02F4E-1738-4CDF-BA42-2BC7C219910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Januar – April</a:t>
          </a:r>
          <a:endParaRPr lang="de-DE" dirty="0">
            <a:effectLst/>
          </a:endParaRPr>
        </a:p>
      </dgm:t>
    </dgm:pt>
    <dgm:pt modelId="{797446AB-BEF1-4F6F-AE38-FFE128689131}" type="parTrans" cxnId="{86C67730-87E5-4CDC-BB25-904398E0DF25}">
      <dgm:prSet/>
      <dgm:spPr/>
      <dgm:t>
        <a:bodyPr/>
        <a:lstStyle/>
        <a:p>
          <a:endParaRPr lang="de-DE"/>
        </a:p>
      </dgm:t>
    </dgm:pt>
    <dgm:pt modelId="{0A3FD12B-EA62-40DC-B5ED-D11343D7F20F}" type="sibTrans" cxnId="{86C67730-87E5-4CDC-BB25-904398E0DF25}">
      <dgm:prSet/>
      <dgm:spPr/>
      <dgm:t>
        <a:bodyPr/>
        <a:lstStyle/>
        <a:p>
          <a:endParaRPr lang="de-DE"/>
        </a:p>
      </dgm:t>
    </dgm:pt>
    <dgm:pt modelId="{23CB8AFC-9A68-4DCD-A4F4-3F26E62A2E4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2 von 3 Aufgaben</a:t>
          </a:r>
          <a:endParaRPr lang="de-DE" dirty="0">
            <a:effectLst/>
          </a:endParaRPr>
        </a:p>
      </dgm:t>
    </dgm:pt>
    <dgm:pt modelId="{9A4445D9-5DE6-4968-B26D-3DA34567EAE1}" type="parTrans" cxnId="{FCE669F2-CDC3-473D-8D7E-9C98FB8D4F9A}">
      <dgm:prSet/>
      <dgm:spPr/>
      <dgm:t>
        <a:bodyPr/>
        <a:lstStyle/>
        <a:p>
          <a:endParaRPr lang="de-DE"/>
        </a:p>
      </dgm:t>
    </dgm:pt>
    <dgm:pt modelId="{22F22643-D760-48B6-B4DF-ED7F1FB007F3}" type="sibTrans" cxnId="{FCE669F2-CDC3-473D-8D7E-9C98FB8D4F9A}">
      <dgm:prSet/>
      <dgm:spPr/>
      <dgm:t>
        <a:bodyPr/>
        <a:lstStyle/>
        <a:p>
          <a:endParaRPr lang="de-DE"/>
        </a:p>
      </dgm:t>
    </dgm:pt>
    <dgm:pt modelId="{B87B19AF-DDE0-44AE-BEE9-702D00F44CC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3. Runde</a:t>
          </a:r>
          <a:endParaRPr lang="de-DE" dirty="0">
            <a:effectLst/>
          </a:endParaRPr>
        </a:p>
      </dgm:t>
    </dgm:pt>
    <dgm:pt modelId="{544C4726-95D4-4877-8910-49757AC87EBF}" type="parTrans" cxnId="{A6CB631E-B811-4876-BD31-67C9C48A74CF}">
      <dgm:prSet/>
      <dgm:spPr/>
      <dgm:t>
        <a:bodyPr/>
        <a:lstStyle/>
        <a:p>
          <a:endParaRPr lang="de-DE"/>
        </a:p>
      </dgm:t>
    </dgm:pt>
    <dgm:pt modelId="{637FBE44-564C-4D31-8824-9B2A9BF52CD8}" type="sibTrans" cxnId="{A6CB631E-B811-4876-BD31-67C9C48A74CF}">
      <dgm:prSet/>
      <dgm:spPr/>
      <dgm:t>
        <a:bodyPr/>
        <a:lstStyle/>
        <a:p>
          <a:endParaRPr lang="de-DE"/>
        </a:p>
      </dgm:t>
    </dgm:pt>
    <dgm:pt modelId="{C1EEE00A-4219-4551-899B-593191B7A32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September 2010</a:t>
          </a:r>
          <a:endParaRPr lang="de-DE" dirty="0">
            <a:effectLst/>
          </a:endParaRPr>
        </a:p>
      </dgm:t>
    </dgm:pt>
    <dgm:pt modelId="{1D415957-2E2E-4B66-A9A4-EED4A1EE0A66}" type="parTrans" cxnId="{9FFC45FF-3761-4212-B3C7-E366D9841045}">
      <dgm:prSet/>
      <dgm:spPr/>
      <dgm:t>
        <a:bodyPr/>
        <a:lstStyle/>
        <a:p>
          <a:endParaRPr lang="de-DE"/>
        </a:p>
      </dgm:t>
    </dgm:pt>
    <dgm:pt modelId="{76A5BB41-87B4-4DB0-B362-88F6150CC89B}" type="sibTrans" cxnId="{9FFC45FF-3761-4212-B3C7-E366D9841045}">
      <dgm:prSet/>
      <dgm:spPr/>
      <dgm:t>
        <a:bodyPr/>
        <a:lstStyle/>
        <a:p>
          <a:endParaRPr lang="de-DE"/>
        </a:p>
      </dgm:t>
    </dgm:pt>
    <dgm:pt modelId="{EA6C1590-9BD9-4077-ABE2-714387E1777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 smtClean="0">
              <a:effectLst/>
            </a:rPr>
            <a:t>Endrunde</a:t>
          </a:r>
          <a:endParaRPr lang="de-DE" dirty="0">
            <a:effectLst/>
          </a:endParaRPr>
        </a:p>
      </dgm:t>
    </dgm:pt>
    <dgm:pt modelId="{C4F89819-2C3A-42FA-854C-C1A6AC5C736E}" type="parTrans" cxnId="{997F8DE6-2410-4A19-8B9B-58CD42E53C14}">
      <dgm:prSet/>
      <dgm:spPr/>
      <dgm:t>
        <a:bodyPr/>
        <a:lstStyle/>
        <a:p>
          <a:endParaRPr lang="de-DE"/>
        </a:p>
      </dgm:t>
    </dgm:pt>
    <dgm:pt modelId="{C051C6C7-28CA-4618-B36F-99D6C3FCF1DE}" type="sibTrans" cxnId="{997F8DE6-2410-4A19-8B9B-58CD42E53C14}">
      <dgm:prSet/>
      <dgm:spPr/>
      <dgm:t>
        <a:bodyPr/>
        <a:lstStyle/>
        <a:p>
          <a:endParaRPr lang="de-DE"/>
        </a:p>
      </dgm:t>
    </dgm:pt>
    <dgm:pt modelId="{6312E829-AE4F-4C9C-A5DA-42C7ABE1F88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/>
          <a:bevelB prst="softRound"/>
        </a:sp3d>
      </dgm:spPr>
      <dgm:t>
        <a:bodyPr/>
        <a:lstStyle/>
        <a:p>
          <a:pPr rtl="0"/>
          <a:r>
            <a:rPr lang="de-DE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bwinf</a:t>
          </a:r>
          <a:endParaRPr lang="de-DE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9DAE3E-34C3-499B-A842-8A8305C1C3B2}" type="parTrans" cxnId="{42AAD4DC-9D0B-4DF5-9D8D-FD80A7EB67EA}">
      <dgm:prSet/>
      <dgm:spPr/>
      <dgm:t>
        <a:bodyPr/>
        <a:lstStyle/>
        <a:p>
          <a:endParaRPr lang="de-DE"/>
        </a:p>
      </dgm:t>
    </dgm:pt>
    <dgm:pt modelId="{1C93E9EE-12C0-4B41-8679-B4D696F2A71C}" type="sibTrans" cxnId="{42AAD4DC-9D0B-4DF5-9D8D-FD80A7EB67EA}">
      <dgm:prSet/>
      <dgm:spPr/>
      <dgm:t>
        <a:bodyPr/>
        <a:lstStyle/>
        <a:p>
          <a:endParaRPr lang="de-DE"/>
        </a:p>
      </dgm:t>
    </dgm:pt>
    <dgm:pt modelId="{2CA56866-EC16-43B5-BB70-D46E5609063B}" type="pres">
      <dgm:prSet presAssocID="{13A45F7F-82E4-418C-BDAB-59E4F88A3D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67841F-3A0D-49D3-837E-36659DDE5B1B}" type="pres">
      <dgm:prSet presAssocID="{6312E829-AE4F-4C9C-A5DA-42C7ABE1F882}" presName="centerShape" presStyleLbl="node0" presStyleIdx="0" presStyleCnt="1" custLinFactNeighborY="1308"/>
      <dgm:spPr/>
      <dgm:t>
        <a:bodyPr/>
        <a:lstStyle/>
        <a:p>
          <a:endParaRPr lang="de-DE"/>
        </a:p>
      </dgm:t>
    </dgm:pt>
    <dgm:pt modelId="{53CEA32D-4407-48DC-AE95-203DB1E0182E}" type="pres">
      <dgm:prSet presAssocID="{5B65D77C-6F8B-4340-B9DF-1801F267EACA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21CD61CA-3F69-4218-ACF0-F43C728955EE}" type="pres">
      <dgm:prSet presAssocID="{38246C53-6253-4966-A0F3-B535D970BB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E1F9CC-028A-40A4-AEE8-DCCEF621D2A9}" type="pres">
      <dgm:prSet presAssocID="{70799C39-FB34-4743-9DEB-1B5B88DCF889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D37BC477-F16B-406E-A302-74DBD526D466}" type="pres">
      <dgm:prSet presAssocID="{7319AECD-7479-417A-94D1-247BD0E618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F6B4B4-7E1F-486D-9AB2-8B1558E3BF15}" type="pres">
      <dgm:prSet presAssocID="{544C4726-95D4-4877-8910-49757AC87EBF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7D96C39B-54AF-41F7-9E69-C36FD33175C2}" type="pres">
      <dgm:prSet presAssocID="{B87B19AF-DDE0-44AE-BEE9-702D00F44C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94D45B9-F095-4264-92A9-7F58EBFA22FD}" type="presOf" srcId="{70799C39-FB34-4743-9DEB-1B5B88DCF889}" destId="{F9E1F9CC-028A-40A4-AEE8-DCCEF621D2A9}" srcOrd="0" destOrd="0" presId="urn:microsoft.com/office/officeart/2005/8/layout/radial4"/>
    <dgm:cxn modelId="{FBD6FE0A-F1DF-427C-8793-BD488D685CC3}" srcId="{38246C53-6253-4966-A0F3-B535D970BB42}" destId="{4CD62B0A-55D2-4B8C-92B1-1BCF6B864732}" srcOrd="1" destOrd="0" parTransId="{741CCB03-1566-41AB-B299-A52781C5A651}" sibTransId="{7C4D4AD1-1813-4133-B992-3C3B6A523F3E}"/>
    <dgm:cxn modelId="{8CDAB262-A850-43CD-82E8-23CF82C01855}" srcId="{6312E829-AE4F-4C9C-A5DA-42C7ABE1F882}" destId="{38246C53-6253-4966-A0F3-B535D970BB42}" srcOrd="0" destOrd="0" parTransId="{5B65D77C-6F8B-4340-B9DF-1801F267EACA}" sibTransId="{C0308EB5-1FF1-4D4D-BC42-5487CBDEA51C}"/>
    <dgm:cxn modelId="{28AFAD18-41B1-4AB2-A804-3D5E9ECABC38}" type="presOf" srcId="{C1EEE00A-4219-4551-899B-593191B7A329}" destId="{7D96C39B-54AF-41F7-9E69-C36FD33175C2}" srcOrd="0" destOrd="1" presId="urn:microsoft.com/office/officeart/2005/8/layout/radial4"/>
    <dgm:cxn modelId="{8A716089-BA82-43FA-88B3-1F2832DDE5B5}" type="presOf" srcId="{B87B19AF-DDE0-44AE-BEE9-702D00F44CC0}" destId="{7D96C39B-54AF-41F7-9E69-C36FD33175C2}" srcOrd="0" destOrd="0" presId="urn:microsoft.com/office/officeart/2005/8/layout/radial4"/>
    <dgm:cxn modelId="{F13306DC-0AF9-48A0-9220-3CB6B6CB858E}" type="presOf" srcId="{2B2C45A0-DEBB-41BC-AC0C-6C025D1192F1}" destId="{21CD61CA-3F69-4218-ACF0-F43C728955EE}" srcOrd="0" destOrd="1" presId="urn:microsoft.com/office/officeart/2005/8/layout/radial4"/>
    <dgm:cxn modelId="{B86F1705-FC7F-4E43-91AA-CE324A6E176E}" type="presOf" srcId="{5B65D77C-6F8B-4340-B9DF-1801F267EACA}" destId="{53CEA32D-4407-48DC-AE95-203DB1E0182E}" srcOrd="0" destOrd="0" presId="urn:microsoft.com/office/officeart/2005/8/layout/radial4"/>
    <dgm:cxn modelId="{E1D9AF6A-0FAB-4DA0-98F8-8B138ACC104B}" type="presOf" srcId="{6312E829-AE4F-4C9C-A5DA-42C7ABE1F882}" destId="{1067841F-3A0D-49D3-837E-36659DDE5B1B}" srcOrd="0" destOrd="0" presId="urn:microsoft.com/office/officeart/2005/8/layout/radial4"/>
    <dgm:cxn modelId="{5F957AFC-1F83-403F-B850-FDF002E8A1B2}" type="presOf" srcId="{38246C53-6253-4966-A0F3-B535D970BB42}" destId="{21CD61CA-3F69-4218-ACF0-F43C728955EE}" srcOrd="0" destOrd="0" presId="urn:microsoft.com/office/officeart/2005/8/layout/radial4"/>
    <dgm:cxn modelId="{86C67730-87E5-4CDC-BB25-904398E0DF25}" srcId="{7319AECD-7479-417A-94D1-247BD0E618F8}" destId="{14A02F4E-1738-4CDF-BA42-2BC7C219910A}" srcOrd="0" destOrd="0" parTransId="{797446AB-BEF1-4F6F-AE38-FFE128689131}" sibTransId="{0A3FD12B-EA62-40DC-B5ED-D11343D7F20F}"/>
    <dgm:cxn modelId="{42AAD4DC-9D0B-4DF5-9D8D-FD80A7EB67EA}" srcId="{13A45F7F-82E4-418C-BDAB-59E4F88A3D30}" destId="{6312E829-AE4F-4C9C-A5DA-42C7ABE1F882}" srcOrd="0" destOrd="0" parTransId="{5D9DAE3E-34C3-499B-A842-8A8305C1C3B2}" sibTransId="{1C93E9EE-12C0-4B41-8679-B4D696F2A71C}"/>
    <dgm:cxn modelId="{997F8DE6-2410-4A19-8B9B-58CD42E53C14}" srcId="{B87B19AF-DDE0-44AE-BEE9-702D00F44CC0}" destId="{EA6C1590-9BD9-4077-ABE2-714387E1777E}" srcOrd="1" destOrd="0" parTransId="{C4F89819-2C3A-42FA-854C-C1A6AC5C736E}" sibTransId="{C051C6C7-28CA-4618-B36F-99D6C3FCF1DE}"/>
    <dgm:cxn modelId="{DAE81687-B496-455E-89BF-D00943CE88FC}" type="presOf" srcId="{13A45F7F-82E4-418C-BDAB-59E4F88A3D30}" destId="{2CA56866-EC16-43B5-BB70-D46E5609063B}" srcOrd="0" destOrd="0" presId="urn:microsoft.com/office/officeart/2005/8/layout/radial4"/>
    <dgm:cxn modelId="{2218886D-CB34-4EB3-8FE5-26FF704108A1}" type="presOf" srcId="{7319AECD-7479-417A-94D1-247BD0E618F8}" destId="{D37BC477-F16B-406E-A302-74DBD526D466}" srcOrd="0" destOrd="0" presId="urn:microsoft.com/office/officeart/2005/8/layout/radial4"/>
    <dgm:cxn modelId="{17C8583B-1AC6-47EC-9F92-236EC4B8AB14}" srcId="{6312E829-AE4F-4C9C-A5DA-42C7ABE1F882}" destId="{7319AECD-7479-417A-94D1-247BD0E618F8}" srcOrd="1" destOrd="0" parTransId="{70799C39-FB34-4743-9DEB-1B5B88DCF889}" sibTransId="{C0E42B59-880A-463C-8DFD-238C11E638ED}"/>
    <dgm:cxn modelId="{5BC66BFD-D9DC-4B84-A706-8C27AB23E30D}" type="presOf" srcId="{14A02F4E-1738-4CDF-BA42-2BC7C219910A}" destId="{D37BC477-F16B-406E-A302-74DBD526D466}" srcOrd="0" destOrd="1" presId="urn:microsoft.com/office/officeart/2005/8/layout/radial4"/>
    <dgm:cxn modelId="{1ECD8FFC-6FF9-4D8B-9975-65F73EF4660B}" type="presOf" srcId="{23CB8AFC-9A68-4DCD-A4F4-3F26E62A2E44}" destId="{D37BC477-F16B-406E-A302-74DBD526D466}" srcOrd="0" destOrd="2" presId="urn:microsoft.com/office/officeart/2005/8/layout/radial4"/>
    <dgm:cxn modelId="{9FFC45FF-3761-4212-B3C7-E366D9841045}" srcId="{B87B19AF-DDE0-44AE-BEE9-702D00F44CC0}" destId="{C1EEE00A-4219-4551-899B-593191B7A329}" srcOrd="0" destOrd="0" parTransId="{1D415957-2E2E-4B66-A9A4-EED4A1EE0A66}" sibTransId="{76A5BB41-87B4-4DB0-B362-88F6150CC89B}"/>
    <dgm:cxn modelId="{BFFE561F-13CD-4A7B-9287-3D12E494F964}" srcId="{38246C53-6253-4966-A0F3-B535D970BB42}" destId="{2B2C45A0-DEBB-41BC-AC0C-6C025D1192F1}" srcOrd="0" destOrd="0" parTransId="{B7988A84-E845-46FE-92B7-9683F53C0A58}" sibTransId="{EEFE1E72-BC7C-4764-A2E1-C6A13BB444F1}"/>
    <dgm:cxn modelId="{A6CB631E-B811-4876-BD31-67C9C48A74CF}" srcId="{6312E829-AE4F-4C9C-A5DA-42C7ABE1F882}" destId="{B87B19AF-DDE0-44AE-BEE9-702D00F44CC0}" srcOrd="2" destOrd="0" parTransId="{544C4726-95D4-4877-8910-49757AC87EBF}" sibTransId="{637FBE44-564C-4D31-8824-9B2A9BF52CD8}"/>
    <dgm:cxn modelId="{FCE669F2-CDC3-473D-8D7E-9C98FB8D4F9A}" srcId="{7319AECD-7479-417A-94D1-247BD0E618F8}" destId="{23CB8AFC-9A68-4DCD-A4F4-3F26E62A2E44}" srcOrd="1" destOrd="0" parTransId="{9A4445D9-5DE6-4968-B26D-3DA34567EAE1}" sibTransId="{22F22643-D760-48B6-B4DF-ED7F1FB007F3}"/>
    <dgm:cxn modelId="{771F6AF5-FC1C-480D-8ABD-8D83CF3EF7BD}" type="presOf" srcId="{EA6C1590-9BD9-4077-ABE2-714387E1777E}" destId="{7D96C39B-54AF-41F7-9E69-C36FD33175C2}" srcOrd="0" destOrd="2" presId="urn:microsoft.com/office/officeart/2005/8/layout/radial4"/>
    <dgm:cxn modelId="{92347F06-A952-4C07-880C-5B4CDC127E13}" type="presOf" srcId="{4CD62B0A-55D2-4B8C-92B1-1BCF6B864732}" destId="{21CD61CA-3F69-4218-ACF0-F43C728955EE}" srcOrd="0" destOrd="2" presId="urn:microsoft.com/office/officeart/2005/8/layout/radial4"/>
    <dgm:cxn modelId="{A392668A-9F96-4F80-867A-5393973EED14}" type="presOf" srcId="{544C4726-95D4-4877-8910-49757AC87EBF}" destId="{3AF6B4B4-7E1F-486D-9AB2-8B1558E3BF15}" srcOrd="0" destOrd="0" presId="urn:microsoft.com/office/officeart/2005/8/layout/radial4"/>
    <dgm:cxn modelId="{88640D6B-40BF-45DD-8B14-9B3B59D92D8D}" type="presParOf" srcId="{2CA56866-EC16-43B5-BB70-D46E5609063B}" destId="{1067841F-3A0D-49D3-837E-36659DDE5B1B}" srcOrd="0" destOrd="0" presId="urn:microsoft.com/office/officeart/2005/8/layout/radial4"/>
    <dgm:cxn modelId="{A2002D2D-8FF3-47AF-A2CE-07CC4CFA7B86}" type="presParOf" srcId="{2CA56866-EC16-43B5-BB70-D46E5609063B}" destId="{53CEA32D-4407-48DC-AE95-203DB1E0182E}" srcOrd="1" destOrd="0" presId="urn:microsoft.com/office/officeart/2005/8/layout/radial4"/>
    <dgm:cxn modelId="{B18F7D7A-EE6D-42A1-86E4-BDB9593CA6FF}" type="presParOf" srcId="{2CA56866-EC16-43B5-BB70-D46E5609063B}" destId="{21CD61CA-3F69-4218-ACF0-F43C728955EE}" srcOrd="2" destOrd="0" presId="urn:microsoft.com/office/officeart/2005/8/layout/radial4"/>
    <dgm:cxn modelId="{7395143D-89F6-4893-984A-79FAD52C8D40}" type="presParOf" srcId="{2CA56866-EC16-43B5-BB70-D46E5609063B}" destId="{F9E1F9CC-028A-40A4-AEE8-DCCEF621D2A9}" srcOrd="3" destOrd="0" presId="urn:microsoft.com/office/officeart/2005/8/layout/radial4"/>
    <dgm:cxn modelId="{0D70C84E-7E3D-49E3-BF4F-AEDF89427C44}" type="presParOf" srcId="{2CA56866-EC16-43B5-BB70-D46E5609063B}" destId="{D37BC477-F16B-406E-A302-74DBD526D466}" srcOrd="4" destOrd="0" presId="urn:microsoft.com/office/officeart/2005/8/layout/radial4"/>
    <dgm:cxn modelId="{C8E2BDB8-F019-45B5-B7CB-C51BB56B1FE7}" type="presParOf" srcId="{2CA56866-EC16-43B5-BB70-D46E5609063B}" destId="{3AF6B4B4-7E1F-486D-9AB2-8B1558E3BF15}" srcOrd="5" destOrd="0" presId="urn:microsoft.com/office/officeart/2005/8/layout/radial4"/>
    <dgm:cxn modelId="{667CA1AB-613D-411A-96F0-4380B525C116}" type="presParOf" srcId="{2CA56866-EC16-43B5-BB70-D46E5609063B}" destId="{7D96C39B-54AF-41F7-9E69-C36FD33175C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5BD2A-6D1D-410A-9B81-19608ABC87F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EE247E-B9FC-4FC8-B2A6-F713DEDE3EC7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Leer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807C86-86F6-4AF4-8B40-1B7632F993C0}" type="parTrans" cxnId="{262CC09B-4E39-40D4-80BE-623481514834}">
      <dgm:prSet/>
      <dgm:spPr/>
      <dgm:t>
        <a:bodyPr/>
        <a:lstStyle/>
        <a:p>
          <a:endParaRPr lang="de-DE"/>
        </a:p>
      </dgm:t>
    </dgm:pt>
    <dgm:pt modelId="{72A64D66-F509-4755-9BD6-90C92498C5AB}" type="sibTrans" cxnId="{262CC09B-4E39-40D4-80BE-623481514834}">
      <dgm:prSet/>
      <dgm:spPr/>
      <dgm:t>
        <a:bodyPr/>
        <a:lstStyle/>
        <a:p>
          <a:endParaRPr lang="de-DE"/>
        </a:p>
      </dgm:t>
    </dgm:pt>
    <dgm:pt modelId="{C605CBB0-E929-436F-9266-81A31F626302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Positionierung egal</a:t>
          </a:r>
          <a:endParaRPr lang="de-DE" dirty="0"/>
        </a:p>
      </dgm:t>
    </dgm:pt>
    <dgm:pt modelId="{0F94AFA4-598C-4FAC-B4F2-F1838B6D8364}" type="parTrans" cxnId="{AC022430-F9EB-41BF-B497-DF8B1C464D4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F7F134D6-D103-4E83-815D-FACF2C0F912F}" type="sibTrans" cxnId="{AC022430-F9EB-41BF-B497-DF8B1C464D40}">
      <dgm:prSet/>
      <dgm:spPr/>
      <dgm:t>
        <a:bodyPr/>
        <a:lstStyle/>
        <a:p>
          <a:endParaRPr lang="de-DE"/>
        </a:p>
      </dgm:t>
    </dgm:pt>
    <dgm:pt modelId="{C24E6841-2F2F-4A4E-A01C-752CCABCB58F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 = G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D990E-19B8-477C-82F4-0358DFBF2095}" type="parTrans" cxnId="{F5C44B3B-9B80-47EB-A24D-30822CF3C1EF}">
      <dgm:prSet/>
      <dgm:spPr/>
      <dgm:t>
        <a:bodyPr/>
        <a:lstStyle/>
        <a:p>
          <a:endParaRPr lang="de-DE"/>
        </a:p>
      </dgm:t>
    </dgm:pt>
    <dgm:pt modelId="{65E3DA0A-E895-43B7-9050-A2E6F84CFBBA}" type="sibTrans" cxnId="{F5C44B3B-9B80-47EB-A24D-30822CF3C1EF}">
      <dgm:prSet/>
      <dgm:spPr/>
      <dgm:t>
        <a:bodyPr/>
        <a:lstStyle/>
        <a:p>
          <a:endParaRPr lang="de-DE"/>
        </a:p>
      </dgm:t>
    </dgm:pt>
    <dgm:pt modelId="{77DB1548-DDF3-4E42-85AE-FFA9D7B8E21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„Perfect Fit“</a:t>
          </a:r>
          <a:endParaRPr lang="de-DE" dirty="0"/>
        </a:p>
      </dgm:t>
    </dgm:pt>
    <dgm:pt modelId="{A7D4A926-29D8-4AD4-9A4A-D126A54A00E0}" type="parTrans" cxnId="{1D17522B-B6C9-4AB2-9FB7-841260C33EF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C4587599-0E59-4AAD-A214-F19FE1E26882}" type="sibTrans" cxnId="{1D17522B-B6C9-4AB2-9FB7-841260C33EF6}">
      <dgm:prSet/>
      <dgm:spPr/>
      <dgm:t>
        <a:bodyPr/>
        <a:lstStyle/>
        <a:p>
          <a:endParaRPr lang="de-DE"/>
        </a:p>
      </dgm:t>
    </dgm:pt>
    <dgm:pt modelId="{339A05A6-34CC-4562-9404-EAA4C3135E9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First Choice</a:t>
          </a:r>
          <a:endParaRPr lang="de-DE" dirty="0"/>
        </a:p>
      </dgm:t>
    </dgm:pt>
    <dgm:pt modelId="{B731E0CC-E9B6-4D25-B4AD-95AF1C097EEA}" type="parTrans" cxnId="{16508F70-FBFD-4994-9A63-D247F091AAF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29B226BC-D6A3-4E92-926E-E9E3A6605D9C}" type="sibTrans" cxnId="{16508F70-FBFD-4994-9A63-D247F091AAF2}">
      <dgm:prSet/>
      <dgm:spPr/>
      <dgm:t>
        <a:bodyPr/>
        <a:lstStyle/>
        <a:p>
          <a:endParaRPr lang="de-DE"/>
        </a:p>
      </dgm:t>
    </dgm:pt>
    <dgm:pt modelId="{7A53CFEC-3EEE-4619-A467-0342451F9A15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 &gt; G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61BD0-B0B9-412D-8538-E8C8846F962C}" type="parTrans" cxnId="{956666BE-64D1-47A4-86CF-67BC5B577ADD}">
      <dgm:prSet/>
      <dgm:spPr/>
      <dgm:t>
        <a:bodyPr/>
        <a:lstStyle/>
        <a:p>
          <a:endParaRPr lang="de-DE"/>
        </a:p>
      </dgm:t>
    </dgm:pt>
    <dgm:pt modelId="{F0D3F674-9F38-4720-9B14-F987B4DD590E}" type="sibTrans" cxnId="{956666BE-64D1-47A4-86CF-67BC5B577ADD}">
      <dgm:prSet/>
      <dgm:spPr/>
      <dgm:t>
        <a:bodyPr/>
        <a:lstStyle/>
        <a:p>
          <a:endParaRPr lang="de-DE"/>
        </a:p>
      </dgm:t>
    </dgm:pt>
    <dgm:pt modelId="{A0C12A7F-1819-45FF-B170-7D402578554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Größte Lücke</a:t>
          </a:r>
          <a:endParaRPr lang="de-DE" dirty="0"/>
        </a:p>
      </dgm:t>
    </dgm:pt>
    <dgm:pt modelId="{C6B30DB7-83F5-43FA-98A2-FE5647BA17A1}" type="parTrans" cxnId="{9C9F8641-C4BB-4CB3-A095-E2B1DE365B0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5408C33B-4023-4BF0-A31C-D048432C62B3}" type="sibTrans" cxnId="{9C9F8641-C4BB-4CB3-A095-E2B1DE365B01}">
      <dgm:prSet/>
      <dgm:spPr/>
      <dgm:t>
        <a:bodyPr/>
        <a:lstStyle/>
        <a:p>
          <a:endParaRPr lang="de-DE"/>
        </a:p>
      </dgm:t>
    </dgm:pt>
    <dgm:pt modelId="{CB8C2C20-66B3-4445-B469-7673095451C5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„Sich alle Optionen offen halten“</a:t>
          </a:r>
          <a:endParaRPr lang="de-DE" dirty="0"/>
        </a:p>
      </dgm:t>
    </dgm:pt>
    <dgm:pt modelId="{93C40234-5C06-4D4D-B7B0-5AA2C2323006}" type="parTrans" cxnId="{5C00EDC0-ED71-48B6-B8B7-C2E75DC6BD50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E9621A38-28CA-468C-870A-199294FDA73F}" type="sibTrans" cxnId="{5C00EDC0-ED71-48B6-B8B7-C2E75DC6BD50}">
      <dgm:prSet/>
      <dgm:spPr/>
      <dgm:t>
        <a:bodyPr/>
        <a:lstStyle/>
        <a:p>
          <a:endParaRPr lang="de-DE"/>
        </a:p>
      </dgm:t>
    </dgm:pt>
    <dgm:pt modelId="{148CAD5B-E881-4DF2-9B25-849681629AD3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 &lt; G</a:t>
          </a:r>
          <a:endParaRPr lang="de-D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614B2-6CD1-48C3-BA07-F1A424934BCD}" type="parTrans" cxnId="{3E3208B9-CF8E-4597-B6BC-E281D5185432}">
      <dgm:prSet/>
      <dgm:spPr/>
      <dgm:t>
        <a:bodyPr/>
        <a:lstStyle/>
        <a:p>
          <a:endParaRPr lang="de-DE"/>
        </a:p>
      </dgm:t>
    </dgm:pt>
    <dgm:pt modelId="{E1CBDDC4-F57A-4498-A230-1D50060DD28F}" type="sibTrans" cxnId="{3E3208B9-CF8E-4597-B6BC-E281D5185432}">
      <dgm:prSet/>
      <dgm:spPr/>
      <dgm:t>
        <a:bodyPr/>
        <a:lstStyle/>
        <a:p>
          <a:endParaRPr lang="de-DE"/>
        </a:p>
      </dgm:t>
    </dgm:pt>
    <dgm:pt modelId="{48BC51A1-CF47-4D50-B721-A7BC0B393A2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Ober ärgert sich</a:t>
          </a:r>
          <a:endParaRPr lang="de-DE" dirty="0"/>
        </a:p>
      </dgm:t>
    </dgm:pt>
    <dgm:pt modelId="{6414EB6B-D8C1-4C90-B0CF-7FE51146FD1F}" type="parTrans" cxnId="{CFF50ED2-1DE9-41BC-AB3D-E7E499BEB099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A005908F-159D-4128-B885-B6AEE09BCB68}" type="sibTrans" cxnId="{CFF50ED2-1DE9-41BC-AB3D-E7E499BEB099}">
      <dgm:prSet/>
      <dgm:spPr/>
      <dgm:t>
        <a:bodyPr/>
        <a:lstStyle/>
        <a:p>
          <a:endParaRPr lang="de-DE"/>
        </a:p>
      </dgm:t>
    </dgm:pt>
    <dgm:pt modelId="{8853E497-15E6-4E83-B674-B1AD114FCB6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Abbruch d. Simulation</a:t>
          </a:r>
          <a:endParaRPr lang="de-DE" dirty="0"/>
        </a:p>
      </dgm:t>
    </dgm:pt>
    <dgm:pt modelId="{4ECE1006-DAFF-410D-B736-7690B02ACDCC}" type="parTrans" cxnId="{509DEFD9-9690-43E0-AD44-8CCCE270C538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AD2E3BE7-A30D-4EF5-A5EE-ED4E40F050F0}" type="sibTrans" cxnId="{509DEFD9-9690-43E0-AD44-8CCCE270C538}">
      <dgm:prSet/>
      <dgm:spPr/>
      <dgm:t>
        <a:bodyPr/>
        <a:lstStyle/>
        <a:p>
          <a:endParaRPr lang="de-DE"/>
        </a:p>
      </dgm:t>
    </dgm:pt>
    <dgm:pt modelId="{FBA8DCD5-21BF-4F13-B957-94E05CAE280E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dirty="0" smtClean="0"/>
            <a:t>Endlosband</a:t>
          </a:r>
          <a:endParaRPr lang="de-DE" dirty="0"/>
        </a:p>
      </dgm:t>
    </dgm:pt>
    <dgm:pt modelId="{15E72138-77CC-4487-A18A-950F0C9D87A9}" type="parTrans" cxnId="{8609B5A1-B0F9-4477-A84E-3F11DF3C016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D052599A-FC85-4EA8-BC02-3B91A202D4C3}" type="sibTrans" cxnId="{8609B5A1-B0F9-4477-A84E-3F11DF3C016A}">
      <dgm:prSet/>
      <dgm:spPr/>
      <dgm:t>
        <a:bodyPr/>
        <a:lstStyle/>
        <a:p>
          <a:endParaRPr lang="de-DE"/>
        </a:p>
      </dgm:t>
    </dgm:pt>
    <dgm:pt modelId="{E73BEEEC-EA27-4630-A672-51ED3FFC8872}" type="pres">
      <dgm:prSet presAssocID="{D705BD2A-6D1D-410A-9B81-19608ABC87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1E7FF150-02E1-48DC-822D-916E669B6D6F}" type="pres">
      <dgm:prSet presAssocID="{C1EE247E-B9FC-4FC8-B2A6-F713DEDE3EC7}" presName="root" presStyleCnt="0"/>
      <dgm:spPr/>
    </dgm:pt>
    <dgm:pt modelId="{9FC0F937-FE83-4D33-9757-0E51E677CA87}" type="pres">
      <dgm:prSet presAssocID="{C1EE247E-B9FC-4FC8-B2A6-F713DEDE3EC7}" presName="rootComposite" presStyleCnt="0"/>
      <dgm:spPr/>
    </dgm:pt>
    <dgm:pt modelId="{B5FBEECB-60D7-43E8-8792-9EF9EDF5EC15}" type="pres">
      <dgm:prSet presAssocID="{C1EE247E-B9FC-4FC8-B2A6-F713DEDE3EC7}" presName="rootText" presStyleLbl="node1" presStyleIdx="0" presStyleCnt="4"/>
      <dgm:spPr/>
      <dgm:t>
        <a:bodyPr/>
        <a:lstStyle/>
        <a:p>
          <a:endParaRPr lang="de-DE"/>
        </a:p>
      </dgm:t>
    </dgm:pt>
    <dgm:pt modelId="{66F3A2E6-54A8-431E-ABC8-2BA33EF858C3}" type="pres">
      <dgm:prSet presAssocID="{C1EE247E-B9FC-4FC8-B2A6-F713DEDE3EC7}" presName="rootConnector" presStyleLbl="node1" presStyleIdx="0" presStyleCnt="4"/>
      <dgm:spPr/>
      <dgm:t>
        <a:bodyPr/>
        <a:lstStyle/>
        <a:p>
          <a:endParaRPr lang="de-DE"/>
        </a:p>
      </dgm:t>
    </dgm:pt>
    <dgm:pt modelId="{93599328-FED3-429C-9704-6EA9E1BB3A14}" type="pres">
      <dgm:prSet presAssocID="{C1EE247E-B9FC-4FC8-B2A6-F713DEDE3EC7}" presName="childShape" presStyleCnt="0"/>
      <dgm:spPr/>
    </dgm:pt>
    <dgm:pt modelId="{0D8B9C8B-19DA-4962-9CFC-140E84545E1A}" type="pres">
      <dgm:prSet presAssocID="{0F94AFA4-598C-4FAC-B4F2-F1838B6D8364}" presName="Name13" presStyleLbl="parChTrans1D2" presStyleIdx="0" presStyleCnt="8"/>
      <dgm:spPr/>
      <dgm:t>
        <a:bodyPr/>
        <a:lstStyle/>
        <a:p>
          <a:endParaRPr lang="de-DE"/>
        </a:p>
      </dgm:t>
    </dgm:pt>
    <dgm:pt modelId="{CCE05F0C-B1AC-4BBD-9EAF-E3F69E71E842}" type="pres">
      <dgm:prSet presAssocID="{C605CBB0-E929-436F-9266-81A31F626302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DC5819-0DD2-4676-9C38-3E69A675B590}" type="pres">
      <dgm:prSet presAssocID="{15E72138-77CC-4487-A18A-950F0C9D87A9}" presName="Name13" presStyleLbl="parChTrans1D2" presStyleIdx="1" presStyleCnt="8"/>
      <dgm:spPr/>
      <dgm:t>
        <a:bodyPr/>
        <a:lstStyle/>
        <a:p>
          <a:endParaRPr lang="de-DE"/>
        </a:p>
      </dgm:t>
    </dgm:pt>
    <dgm:pt modelId="{25A828FC-6917-4D76-B2FC-64652131084F}" type="pres">
      <dgm:prSet presAssocID="{FBA8DCD5-21BF-4F13-B957-94E05CAE280E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64AF0C-39E4-4995-AB41-D5A8C854DEEB}" type="pres">
      <dgm:prSet presAssocID="{C24E6841-2F2F-4A4E-A01C-752CCABCB58F}" presName="root" presStyleCnt="0"/>
      <dgm:spPr/>
    </dgm:pt>
    <dgm:pt modelId="{5D698673-C120-4824-A78E-B17F6AC99C48}" type="pres">
      <dgm:prSet presAssocID="{C24E6841-2F2F-4A4E-A01C-752CCABCB58F}" presName="rootComposite" presStyleCnt="0"/>
      <dgm:spPr/>
    </dgm:pt>
    <dgm:pt modelId="{4B1269BA-1E97-4D07-A2A6-B257AB634398}" type="pres">
      <dgm:prSet presAssocID="{C24E6841-2F2F-4A4E-A01C-752CCABCB58F}" presName="rootText" presStyleLbl="node1" presStyleIdx="1" presStyleCnt="4"/>
      <dgm:spPr/>
      <dgm:t>
        <a:bodyPr/>
        <a:lstStyle/>
        <a:p>
          <a:endParaRPr lang="de-DE"/>
        </a:p>
      </dgm:t>
    </dgm:pt>
    <dgm:pt modelId="{EF76FAED-08EA-43BA-AB73-145F2997C5DC}" type="pres">
      <dgm:prSet presAssocID="{C24E6841-2F2F-4A4E-A01C-752CCABCB58F}" presName="rootConnector" presStyleLbl="node1" presStyleIdx="1" presStyleCnt="4"/>
      <dgm:spPr/>
      <dgm:t>
        <a:bodyPr/>
        <a:lstStyle/>
        <a:p>
          <a:endParaRPr lang="de-DE"/>
        </a:p>
      </dgm:t>
    </dgm:pt>
    <dgm:pt modelId="{76066B98-EB9A-46F8-A609-937CC221C239}" type="pres">
      <dgm:prSet presAssocID="{C24E6841-2F2F-4A4E-A01C-752CCABCB58F}" presName="childShape" presStyleCnt="0"/>
      <dgm:spPr/>
    </dgm:pt>
    <dgm:pt modelId="{EECD7829-FBF9-41DB-A815-4779A03A68BA}" type="pres">
      <dgm:prSet presAssocID="{A7D4A926-29D8-4AD4-9A4A-D126A54A00E0}" presName="Name13" presStyleLbl="parChTrans1D2" presStyleIdx="2" presStyleCnt="8"/>
      <dgm:spPr/>
      <dgm:t>
        <a:bodyPr/>
        <a:lstStyle/>
        <a:p>
          <a:endParaRPr lang="de-DE"/>
        </a:p>
      </dgm:t>
    </dgm:pt>
    <dgm:pt modelId="{14F02B1E-1925-4534-A6F4-CBCF6E55F921}" type="pres">
      <dgm:prSet presAssocID="{77DB1548-DDF3-4E42-85AE-FFA9D7B8E21B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41F9F4-09D4-4BBD-9CD4-67A6D36F7A24}" type="pres">
      <dgm:prSet presAssocID="{B731E0CC-E9B6-4D25-B4AD-95AF1C097EEA}" presName="Name13" presStyleLbl="parChTrans1D2" presStyleIdx="3" presStyleCnt="8"/>
      <dgm:spPr/>
      <dgm:t>
        <a:bodyPr/>
        <a:lstStyle/>
        <a:p>
          <a:endParaRPr lang="de-DE"/>
        </a:p>
      </dgm:t>
    </dgm:pt>
    <dgm:pt modelId="{13C86B9F-0F6D-4AE7-8CA7-92455D18F583}" type="pres">
      <dgm:prSet presAssocID="{339A05A6-34CC-4562-9404-EAA4C3135E9F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343C2E-4515-452C-818B-571E391D8BE1}" type="pres">
      <dgm:prSet presAssocID="{7A53CFEC-3EEE-4619-A467-0342451F9A15}" presName="root" presStyleCnt="0"/>
      <dgm:spPr/>
    </dgm:pt>
    <dgm:pt modelId="{03DE1BFD-9ECD-4C26-B6A1-1AF6326E9E7E}" type="pres">
      <dgm:prSet presAssocID="{7A53CFEC-3EEE-4619-A467-0342451F9A15}" presName="rootComposite" presStyleCnt="0"/>
      <dgm:spPr/>
    </dgm:pt>
    <dgm:pt modelId="{56D8DCF9-A82D-449E-AE84-710527CE349B}" type="pres">
      <dgm:prSet presAssocID="{7A53CFEC-3EEE-4619-A467-0342451F9A15}" presName="rootText" presStyleLbl="node1" presStyleIdx="2" presStyleCnt="4"/>
      <dgm:spPr/>
      <dgm:t>
        <a:bodyPr/>
        <a:lstStyle/>
        <a:p>
          <a:endParaRPr lang="de-DE"/>
        </a:p>
      </dgm:t>
    </dgm:pt>
    <dgm:pt modelId="{0381C223-3115-4247-ADF8-BC887B10A17D}" type="pres">
      <dgm:prSet presAssocID="{7A53CFEC-3EEE-4619-A467-0342451F9A15}" presName="rootConnector" presStyleLbl="node1" presStyleIdx="2" presStyleCnt="4"/>
      <dgm:spPr/>
      <dgm:t>
        <a:bodyPr/>
        <a:lstStyle/>
        <a:p>
          <a:endParaRPr lang="de-DE"/>
        </a:p>
      </dgm:t>
    </dgm:pt>
    <dgm:pt modelId="{051CF9CC-473E-49FE-9807-66D7BC2F5619}" type="pres">
      <dgm:prSet presAssocID="{7A53CFEC-3EEE-4619-A467-0342451F9A15}" presName="childShape" presStyleCnt="0"/>
      <dgm:spPr/>
    </dgm:pt>
    <dgm:pt modelId="{10B34E42-9041-4A30-8B30-5FCA38FBC6B5}" type="pres">
      <dgm:prSet presAssocID="{C6B30DB7-83F5-43FA-98A2-FE5647BA17A1}" presName="Name13" presStyleLbl="parChTrans1D2" presStyleIdx="4" presStyleCnt="8"/>
      <dgm:spPr/>
      <dgm:t>
        <a:bodyPr/>
        <a:lstStyle/>
        <a:p>
          <a:endParaRPr lang="de-DE"/>
        </a:p>
      </dgm:t>
    </dgm:pt>
    <dgm:pt modelId="{52440321-1AD0-452D-9957-C172FDCFD813}" type="pres">
      <dgm:prSet presAssocID="{A0C12A7F-1819-45FF-B170-7D4025785542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CB7075-AD4C-4F9A-AE09-D7FB737BBA52}" type="pres">
      <dgm:prSet presAssocID="{93C40234-5C06-4D4D-B7B0-5AA2C2323006}" presName="Name13" presStyleLbl="parChTrans1D2" presStyleIdx="5" presStyleCnt="8"/>
      <dgm:spPr/>
      <dgm:t>
        <a:bodyPr/>
        <a:lstStyle/>
        <a:p>
          <a:endParaRPr lang="de-DE"/>
        </a:p>
      </dgm:t>
    </dgm:pt>
    <dgm:pt modelId="{03722FEB-4D33-46A2-A9EB-CEED2CB32F84}" type="pres">
      <dgm:prSet presAssocID="{CB8C2C20-66B3-4445-B469-7673095451C5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6C8356-0BF9-4552-8289-01723C040ACD}" type="pres">
      <dgm:prSet presAssocID="{148CAD5B-E881-4DF2-9B25-849681629AD3}" presName="root" presStyleCnt="0"/>
      <dgm:spPr/>
    </dgm:pt>
    <dgm:pt modelId="{EDC0327C-4840-4F34-8095-B8DC23F176E3}" type="pres">
      <dgm:prSet presAssocID="{148CAD5B-E881-4DF2-9B25-849681629AD3}" presName="rootComposite" presStyleCnt="0"/>
      <dgm:spPr/>
    </dgm:pt>
    <dgm:pt modelId="{DF24BF69-EE58-4E24-AF8E-17A227BFDE4F}" type="pres">
      <dgm:prSet presAssocID="{148CAD5B-E881-4DF2-9B25-849681629AD3}" presName="rootText" presStyleLbl="node1" presStyleIdx="3" presStyleCnt="4"/>
      <dgm:spPr/>
      <dgm:t>
        <a:bodyPr/>
        <a:lstStyle/>
        <a:p>
          <a:endParaRPr lang="de-DE"/>
        </a:p>
      </dgm:t>
    </dgm:pt>
    <dgm:pt modelId="{95D89566-D503-4644-87A7-BE248A0A4192}" type="pres">
      <dgm:prSet presAssocID="{148CAD5B-E881-4DF2-9B25-849681629AD3}" presName="rootConnector" presStyleLbl="node1" presStyleIdx="3" presStyleCnt="4"/>
      <dgm:spPr/>
      <dgm:t>
        <a:bodyPr/>
        <a:lstStyle/>
        <a:p>
          <a:endParaRPr lang="de-DE"/>
        </a:p>
      </dgm:t>
    </dgm:pt>
    <dgm:pt modelId="{6CB19BBF-FFB5-452E-933F-DD15C15718D0}" type="pres">
      <dgm:prSet presAssocID="{148CAD5B-E881-4DF2-9B25-849681629AD3}" presName="childShape" presStyleCnt="0"/>
      <dgm:spPr/>
    </dgm:pt>
    <dgm:pt modelId="{03FFC145-2AAB-4E3E-AC52-E88EF1392690}" type="pres">
      <dgm:prSet presAssocID="{6414EB6B-D8C1-4C90-B0CF-7FE51146FD1F}" presName="Name13" presStyleLbl="parChTrans1D2" presStyleIdx="6" presStyleCnt="8"/>
      <dgm:spPr/>
      <dgm:t>
        <a:bodyPr/>
        <a:lstStyle/>
        <a:p>
          <a:endParaRPr lang="de-DE"/>
        </a:p>
      </dgm:t>
    </dgm:pt>
    <dgm:pt modelId="{D9DB100B-D080-4896-B448-FFBC8E74897F}" type="pres">
      <dgm:prSet presAssocID="{48BC51A1-CF47-4D50-B721-A7BC0B393A23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BC8CB3-A30F-446E-A513-F89845C452A9}" type="pres">
      <dgm:prSet presAssocID="{4ECE1006-DAFF-410D-B736-7690B02ACDCC}" presName="Name13" presStyleLbl="parChTrans1D2" presStyleIdx="7" presStyleCnt="8"/>
      <dgm:spPr/>
      <dgm:t>
        <a:bodyPr/>
        <a:lstStyle/>
        <a:p>
          <a:endParaRPr lang="de-DE"/>
        </a:p>
      </dgm:t>
    </dgm:pt>
    <dgm:pt modelId="{892CE680-275A-4114-8998-DE896BEB23CF}" type="pres">
      <dgm:prSet presAssocID="{8853E497-15E6-4E83-B674-B1AD114FCB65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FDF15D-A814-4E77-8CBA-CF146DDC986C}" type="presOf" srcId="{C1EE247E-B9FC-4FC8-B2A6-F713DEDE3EC7}" destId="{66F3A2E6-54A8-431E-ABC8-2BA33EF858C3}" srcOrd="1" destOrd="0" presId="urn:microsoft.com/office/officeart/2005/8/layout/hierarchy3"/>
    <dgm:cxn modelId="{8C1A132B-0350-4680-B35A-1405977CB56D}" type="presOf" srcId="{4ECE1006-DAFF-410D-B736-7690B02ACDCC}" destId="{F6BC8CB3-A30F-446E-A513-F89845C452A9}" srcOrd="0" destOrd="0" presId="urn:microsoft.com/office/officeart/2005/8/layout/hierarchy3"/>
    <dgm:cxn modelId="{D814787B-106D-4B57-A9DC-3BE0C2235722}" type="presOf" srcId="{8853E497-15E6-4E83-B674-B1AD114FCB65}" destId="{892CE680-275A-4114-8998-DE896BEB23CF}" srcOrd="0" destOrd="0" presId="urn:microsoft.com/office/officeart/2005/8/layout/hierarchy3"/>
    <dgm:cxn modelId="{509DEFD9-9690-43E0-AD44-8CCCE270C538}" srcId="{148CAD5B-E881-4DF2-9B25-849681629AD3}" destId="{8853E497-15E6-4E83-B674-B1AD114FCB65}" srcOrd="1" destOrd="0" parTransId="{4ECE1006-DAFF-410D-B736-7690B02ACDCC}" sibTransId="{AD2E3BE7-A30D-4EF5-A5EE-ED4E40F050F0}"/>
    <dgm:cxn modelId="{A0036A60-BBB0-4F19-B89E-EBC397B23A8F}" type="presOf" srcId="{77DB1548-DDF3-4E42-85AE-FFA9D7B8E21B}" destId="{14F02B1E-1925-4534-A6F4-CBCF6E55F921}" srcOrd="0" destOrd="0" presId="urn:microsoft.com/office/officeart/2005/8/layout/hierarchy3"/>
    <dgm:cxn modelId="{DCFA3A24-F00D-4684-B181-06EE7BD8266C}" type="presOf" srcId="{15E72138-77CC-4487-A18A-950F0C9D87A9}" destId="{56DC5819-0DD2-4676-9C38-3E69A675B590}" srcOrd="0" destOrd="0" presId="urn:microsoft.com/office/officeart/2005/8/layout/hierarchy3"/>
    <dgm:cxn modelId="{262CC09B-4E39-40D4-80BE-623481514834}" srcId="{D705BD2A-6D1D-410A-9B81-19608ABC87F6}" destId="{C1EE247E-B9FC-4FC8-B2A6-F713DEDE3EC7}" srcOrd="0" destOrd="0" parTransId="{75807C86-86F6-4AF4-8B40-1B7632F993C0}" sibTransId="{72A64D66-F509-4755-9BD6-90C92498C5AB}"/>
    <dgm:cxn modelId="{41765683-1EF1-46F4-98CC-6C2B25AF85AE}" type="presOf" srcId="{C1EE247E-B9FC-4FC8-B2A6-F713DEDE3EC7}" destId="{B5FBEECB-60D7-43E8-8792-9EF9EDF5EC15}" srcOrd="0" destOrd="0" presId="urn:microsoft.com/office/officeart/2005/8/layout/hierarchy3"/>
    <dgm:cxn modelId="{F5C44B3B-9B80-47EB-A24D-30822CF3C1EF}" srcId="{D705BD2A-6D1D-410A-9B81-19608ABC87F6}" destId="{C24E6841-2F2F-4A4E-A01C-752CCABCB58F}" srcOrd="1" destOrd="0" parTransId="{AB6D990E-19B8-477C-82F4-0358DFBF2095}" sibTransId="{65E3DA0A-E895-43B7-9050-A2E6F84CFBBA}"/>
    <dgm:cxn modelId="{F0FDAD28-6ABB-4F84-8B92-C60D93E73684}" type="presOf" srcId="{FBA8DCD5-21BF-4F13-B957-94E05CAE280E}" destId="{25A828FC-6917-4D76-B2FC-64652131084F}" srcOrd="0" destOrd="0" presId="urn:microsoft.com/office/officeart/2005/8/layout/hierarchy3"/>
    <dgm:cxn modelId="{197A1F6D-600E-49DB-8B1B-769512D36EE9}" type="presOf" srcId="{A7D4A926-29D8-4AD4-9A4A-D126A54A00E0}" destId="{EECD7829-FBF9-41DB-A815-4779A03A68BA}" srcOrd="0" destOrd="0" presId="urn:microsoft.com/office/officeart/2005/8/layout/hierarchy3"/>
    <dgm:cxn modelId="{9BC7F0F9-F9FC-40BC-A656-E3C36C9AF6EE}" type="presOf" srcId="{93C40234-5C06-4D4D-B7B0-5AA2C2323006}" destId="{7ACB7075-AD4C-4F9A-AE09-D7FB737BBA52}" srcOrd="0" destOrd="0" presId="urn:microsoft.com/office/officeart/2005/8/layout/hierarchy3"/>
    <dgm:cxn modelId="{E57A4BD6-68F8-4930-B316-672EA99FAA93}" type="presOf" srcId="{C24E6841-2F2F-4A4E-A01C-752CCABCB58F}" destId="{EF76FAED-08EA-43BA-AB73-145F2997C5DC}" srcOrd="1" destOrd="0" presId="urn:microsoft.com/office/officeart/2005/8/layout/hierarchy3"/>
    <dgm:cxn modelId="{8609B5A1-B0F9-4477-A84E-3F11DF3C016A}" srcId="{C1EE247E-B9FC-4FC8-B2A6-F713DEDE3EC7}" destId="{FBA8DCD5-21BF-4F13-B957-94E05CAE280E}" srcOrd="1" destOrd="0" parTransId="{15E72138-77CC-4487-A18A-950F0C9D87A9}" sibTransId="{D052599A-FC85-4EA8-BC02-3B91A202D4C3}"/>
    <dgm:cxn modelId="{B6A0FF18-5B40-494D-8ACA-DFAB38E5E5B6}" type="presOf" srcId="{C24E6841-2F2F-4A4E-A01C-752CCABCB58F}" destId="{4B1269BA-1E97-4D07-A2A6-B257AB634398}" srcOrd="0" destOrd="0" presId="urn:microsoft.com/office/officeart/2005/8/layout/hierarchy3"/>
    <dgm:cxn modelId="{26738CDE-C96F-435A-9129-38B77920CF57}" type="presOf" srcId="{B731E0CC-E9B6-4D25-B4AD-95AF1C097EEA}" destId="{0041F9F4-09D4-4BBD-9CD4-67A6D36F7A24}" srcOrd="0" destOrd="0" presId="urn:microsoft.com/office/officeart/2005/8/layout/hierarchy3"/>
    <dgm:cxn modelId="{610508F7-1CCF-487E-B5BE-F5BD958413AB}" type="presOf" srcId="{6414EB6B-D8C1-4C90-B0CF-7FE51146FD1F}" destId="{03FFC145-2AAB-4E3E-AC52-E88EF1392690}" srcOrd="0" destOrd="0" presId="urn:microsoft.com/office/officeart/2005/8/layout/hierarchy3"/>
    <dgm:cxn modelId="{1353BDA7-B861-4F27-A8CC-CE49E812E368}" type="presOf" srcId="{148CAD5B-E881-4DF2-9B25-849681629AD3}" destId="{95D89566-D503-4644-87A7-BE248A0A4192}" srcOrd="1" destOrd="0" presId="urn:microsoft.com/office/officeart/2005/8/layout/hierarchy3"/>
    <dgm:cxn modelId="{5C00EDC0-ED71-48B6-B8B7-C2E75DC6BD50}" srcId="{7A53CFEC-3EEE-4619-A467-0342451F9A15}" destId="{CB8C2C20-66B3-4445-B469-7673095451C5}" srcOrd="1" destOrd="0" parTransId="{93C40234-5C06-4D4D-B7B0-5AA2C2323006}" sibTransId="{E9621A38-28CA-468C-870A-199294FDA73F}"/>
    <dgm:cxn modelId="{16508F70-FBFD-4994-9A63-D247F091AAF2}" srcId="{C24E6841-2F2F-4A4E-A01C-752CCABCB58F}" destId="{339A05A6-34CC-4562-9404-EAA4C3135E9F}" srcOrd="1" destOrd="0" parTransId="{B731E0CC-E9B6-4D25-B4AD-95AF1C097EEA}" sibTransId="{29B226BC-D6A3-4E92-926E-E9E3A6605D9C}"/>
    <dgm:cxn modelId="{8A4B0A61-3CB2-4137-92A1-618B14D874CA}" type="presOf" srcId="{48BC51A1-CF47-4D50-B721-A7BC0B393A23}" destId="{D9DB100B-D080-4896-B448-FFBC8E74897F}" srcOrd="0" destOrd="0" presId="urn:microsoft.com/office/officeart/2005/8/layout/hierarchy3"/>
    <dgm:cxn modelId="{AC022430-F9EB-41BF-B497-DF8B1C464D40}" srcId="{C1EE247E-B9FC-4FC8-B2A6-F713DEDE3EC7}" destId="{C605CBB0-E929-436F-9266-81A31F626302}" srcOrd="0" destOrd="0" parTransId="{0F94AFA4-598C-4FAC-B4F2-F1838B6D8364}" sibTransId="{F7F134D6-D103-4E83-815D-FACF2C0F912F}"/>
    <dgm:cxn modelId="{55AA0E96-A77E-4C1A-8B71-2DD335BC25B3}" type="presOf" srcId="{D705BD2A-6D1D-410A-9B81-19608ABC87F6}" destId="{E73BEEEC-EA27-4630-A672-51ED3FFC8872}" srcOrd="0" destOrd="0" presId="urn:microsoft.com/office/officeart/2005/8/layout/hierarchy3"/>
    <dgm:cxn modelId="{9C9F8641-C4BB-4CB3-A095-E2B1DE365B01}" srcId="{7A53CFEC-3EEE-4619-A467-0342451F9A15}" destId="{A0C12A7F-1819-45FF-B170-7D4025785542}" srcOrd="0" destOrd="0" parTransId="{C6B30DB7-83F5-43FA-98A2-FE5647BA17A1}" sibTransId="{5408C33B-4023-4BF0-A31C-D048432C62B3}"/>
    <dgm:cxn modelId="{3E3208B9-CF8E-4597-B6BC-E281D5185432}" srcId="{D705BD2A-6D1D-410A-9B81-19608ABC87F6}" destId="{148CAD5B-E881-4DF2-9B25-849681629AD3}" srcOrd="3" destOrd="0" parTransId="{E8E614B2-6CD1-48C3-BA07-F1A424934BCD}" sibTransId="{E1CBDDC4-F57A-4498-A230-1D50060DD28F}"/>
    <dgm:cxn modelId="{B48F8A3D-51AA-49AB-803B-009FEBD4457C}" type="presOf" srcId="{7A53CFEC-3EEE-4619-A467-0342451F9A15}" destId="{56D8DCF9-A82D-449E-AE84-710527CE349B}" srcOrd="0" destOrd="0" presId="urn:microsoft.com/office/officeart/2005/8/layout/hierarchy3"/>
    <dgm:cxn modelId="{AAB33CC8-334C-4F38-A904-223594D57018}" type="presOf" srcId="{CB8C2C20-66B3-4445-B469-7673095451C5}" destId="{03722FEB-4D33-46A2-A9EB-CEED2CB32F84}" srcOrd="0" destOrd="0" presId="urn:microsoft.com/office/officeart/2005/8/layout/hierarchy3"/>
    <dgm:cxn modelId="{3811807E-3806-4138-8560-DFD146D2CEC9}" type="presOf" srcId="{0F94AFA4-598C-4FAC-B4F2-F1838B6D8364}" destId="{0D8B9C8B-19DA-4962-9CFC-140E84545E1A}" srcOrd="0" destOrd="0" presId="urn:microsoft.com/office/officeart/2005/8/layout/hierarchy3"/>
    <dgm:cxn modelId="{F74730AD-A9F2-422F-8BC9-F79FDA57C1C9}" type="presOf" srcId="{7A53CFEC-3EEE-4619-A467-0342451F9A15}" destId="{0381C223-3115-4247-ADF8-BC887B10A17D}" srcOrd="1" destOrd="0" presId="urn:microsoft.com/office/officeart/2005/8/layout/hierarchy3"/>
    <dgm:cxn modelId="{A18E7E52-8188-4A31-A1A1-272DF224DD19}" type="presOf" srcId="{C6B30DB7-83F5-43FA-98A2-FE5647BA17A1}" destId="{10B34E42-9041-4A30-8B30-5FCA38FBC6B5}" srcOrd="0" destOrd="0" presId="urn:microsoft.com/office/officeart/2005/8/layout/hierarchy3"/>
    <dgm:cxn modelId="{CFF50ED2-1DE9-41BC-AB3D-E7E499BEB099}" srcId="{148CAD5B-E881-4DF2-9B25-849681629AD3}" destId="{48BC51A1-CF47-4D50-B721-A7BC0B393A23}" srcOrd="0" destOrd="0" parTransId="{6414EB6B-D8C1-4C90-B0CF-7FE51146FD1F}" sibTransId="{A005908F-159D-4128-B885-B6AEE09BCB68}"/>
    <dgm:cxn modelId="{12F33BA8-8B84-4990-8EAF-18F594367297}" type="presOf" srcId="{A0C12A7F-1819-45FF-B170-7D4025785542}" destId="{52440321-1AD0-452D-9957-C172FDCFD813}" srcOrd="0" destOrd="0" presId="urn:microsoft.com/office/officeart/2005/8/layout/hierarchy3"/>
    <dgm:cxn modelId="{C4B1817D-C7B2-4BBB-AD4D-738502427055}" type="presOf" srcId="{148CAD5B-E881-4DF2-9B25-849681629AD3}" destId="{DF24BF69-EE58-4E24-AF8E-17A227BFDE4F}" srcOrd="0" destOrd="0" presId="urn:microsoft.com/office/officeart/2005/8/layout/hierarchy3"/>
    <dgm:cxn modelId="{956666BE-64D1-47A4-86CF-67BC5B577ADD}" srcId="{D705BD2A-6D1D-410A-9B81-19608ABC87F6}" destId="{7A53CFEC-3EEE-4619-A467-0342451F9A15}" srcOrd="2" destOrd="0" parTransId="{FFF61BD0-B0B9-412D-8538-E8C8846F962C}" sibTransId="{F0D3F674-9F38-4720-9B14-F987B4DD590E}"/>
    <dgm:cxn modelId="{1D17522B-B6C9-4AB2-9FB7-841260C33EF6}" srcId="{C24E6841-2F2F-4A4E-A01C-752CCABCB58F}" destId="{77DB1548-DDF3-4E42-85AE-FFA9D7B8E21B}" srcOrd="0" destOrd="0" parTransId="{A7D4A926-29D8-4AD4-9A4A-D126A54A00E0}" sibTransId="{C4587599-0E59-4AAD-A214-F19FE1E26882}"/>
    <dgm:cxn modelId="{D08911FA-38D3-49BC-807D-42B57CD33BA6}" type="presOf" srcId="{339A05A6-34CC-4562-9404-EAA4C3135E9F}" destId="{13C86B9F-0F6D-4AE7-8CA7-92455D18F583}" srcOrd="0" destOrd="0" presId="urn:microsoft.com/office/officeart/2005/8/layout/hierarchy3"/>
    <dgm:cxn modelId="{DC25CE33-0569-4B99-A1D2-B17357227009}" type="presOf" srcId="{C605CBB0-E929-436F-9266-81A31F626302}" destId="{CCE05F0C-B1AC-4BBD-9EAF-E3F69E71E842}" srcOrd="0" destOrd="0" presId="urn:microsoft.com/office/officeart/2005/8/layout/hierarchy3"/>
    <dgm:cxn modelId="{35C38F38-E0BC-49AC-B690-71CFCDB99B79}" type="presParOf" srcId="{E73BEEEC-EA27-4630-A672-51ED3FFC8872}" destId="{1E7FF150-02E1-48DC-822D-916E669B6D6F}" srcOrd="0" destOrd="0" presId="urn:microsoft.com/office/officeart/2005/8/layout/hierarchy3"/>
    <dgm:cxn modelId="{06203775-AD94-41CF-BCEE-2AA9B9BC9FBA}" type="presParOf" srcId="{1E7FF150-02E1-48DC-822D-916E669B6D6F}" destId="{9FC0F937-FE83-4D33-9757-0E51E677CA87}" srcOrd="0" destOrd="0" presId="urn:microsoft.com/office/officeart/2005/8/layout/hierarchy3"/>
    <dgm:cxn modelId="{BA8C8611-6BC3-4CB1-B877-F7B308696DD2}" type="presParOf" srcId="{9FC0F937-FE83-4D33-9757-0E51E677CA87}" destId="{B5FBEECB-60D7-43E8-8792-9EF9EDF5EC15}" srcOrd="0" destOrd="0" presId="urn:microsoft.com/office/officeart/2005/8/layout/hierarchy3"/>
    <dgm:cxn modelId="{96DA4213-3185-426B-B29B-D072F25E4DF8}" type="presParOf" srcId="{9FC0F937-FE83-4D33-9757-0E51E677CA87}" destId="{66F3A2E6-54A8-431E-ABC8-2BA33EF858C3}" srcOrd="1" destOrd="0" presId="urn:microsoft.com/office/officeart/2005/8/layout/hierarchy3"/>
    <dgm:cxn modelId="{E4B6F045-8A30-47E1-956D-4734F3D1AC27}" type="presParOf" srcId="{1E7FF150-02E1-48DC-822D-916E669B6D6F}" destId="{93599328-FED3-429C-9704-6EA9E1BB3A14}" srcOrd="1" destOrd="0" presId="urn:microsoft.com/office/officeart/2005/8/layout/hierarchy3"/>
    <dgm:cxn modelId="{2D6F5ED9-DC92-4B3C-95AA-F8C1EA593DFD}" type="presParOf" srcId="{93599328-FED3-429C-9704-6EA9E1BB3A14}" destId="{0D8B9C8B-19DA-4962-9CFC-140E84545E1A}" srcOrd="0" destOrd="0" presId="urn:microsoft.com/office/officeart/2005/8/layout/hierarchy3"/>
    <dgm:cxn modelId="{3042BA4A-E06C-4397-9615-F0BAA6AC143D}" type="presParOf" srcId="{93599328-FED3-429C-9704-6EA9E1BB3A14}" destId="{CCE05F0C-B1AC-4BBD-9EAF-E3F69E71E842}" srcOrd="1" destOrd="0" presId="urn:microsoft.com/office/officeart/2005/8/layout/hierarchy3"/>
    <dgm:cxn modelId="{296F96D4-4BDC-4F8A-96DA-F73B3E943C5A}" type="presParOf" srcId="{93599328-FED3-429C-9704-6EA9E1BB3A14}" destId="{56DC5819-0DD2-4676-9C38-3E69A675B590}" srcOrd="2" destOrd="0" presId="urn:microsoft.com/office/officeart/2005/8/layout/hierarchy3"/>
    <dgm:cxn modelId="{7B4F23A5-E0FE-4CF8-8DAE-E4D322CD74F3}" type="presParOf" srcId="{93599328-FED3-429C-9704-6EA9E1BB3A14}" destId="{25A828FC-6917-4D76-B2FC-64652131084F}" srcOrd="3" destOrd="0" presId="urn:microsoft.com/office/officeart/2005/8/layout/hierarchy3"/>
    <dgm:cxn modelId="{4C5DDB8C-20B0-4918-963D-C9C08CABFA34}" type="presParOf" srcId="{E73BEEEC-EA27-4630-A672-51ED3FFC8872}" destId="{F864AF0C-39E4-4995-AB41-D5A8C854DEEB}" srcOrd="1" destOrd="0" presId="urn:microsoft.com/office/officeart/2005/8/layout/hierarchy3"/>
    <dgm:cxn modelId="{C57C287D-CAD8-44F7-B0DA-9C4CD3A932C7}" type="presParOf" srcId="{F864AF0C-39E4-4995-AB41-D5A8C854DEEB}" destId="{5D698673-C120-4824-A78E-B17F6AC99C48}" srcOrd="0" destOrd="0" presId="urn:microsoft.com/office/officeart/2005/8/layout/hierarchy3"/>
    <dgm:cxn modelId="{FC923250-3B25-4996-8EB0-6DD88FF40916}" type="presParOf" srcId="{5D698673-C120-4824-A78E-B17F6AC99C48}" destId="{4B1269BA-1E97-4D07-A2A6-B257AB634398}" srcOrd="0" destOrd="0" presId="urn:microsoft.com/office/officeart/2005/8/layout/hierarchy3"/>
    <dgm:cxn modelId="{D776BEA5-1816-4C41-A72D-2B9B1CA4A7BF}" type="presParOf" srcId="{5D698673-C120-4824-A78E-B17F6AC99C48}" destId="{EF76FAED-08EA-43BA-AB73-145F2997C5DC}" srcOrd="1" destOrd="0" presId="urn:microsoft.com/office/officeart/2005/8/layout/hierarchy3"/>
    <dgm:cxn modelId="{336FB491-736D-456E-9290-AD840D4A5AB0}" type="presParOf" srcId="{F864AF0C-39E4-4995-AB41-D5A8C854DEEB}" destId="{76066B98-EB9A-46F8-A609-937CC221C239}" srcOrd="1" destOrd="0" presId="urn:microsoft.com/office/officeart/2005/8/layout/hierarchy3"/>
    <dgm:cxn modelId="{FE62BE4F-1BC5-4BC0-AE48-F51F02C828C0}" type="presParOf" srcId="{76066B98-EB9A-46F8-A609-937CC221C239}" destId="{EECD7829-FBF9-41DB-A815-4779A03A68BA}" srcOrd="0" destOrd="0" presId="urn:microsoft.com/office/officeart/2005/8/layout/hierarchy3"/>
    <dgm:cxn modelId="{1E531CE4-378A-43DD-9C70-96D498556C07}" type="presParOf" srcId="{76066B98-EB9A-46F8-A609-937CC221C239}" destId="{14F02B1E-1925-4534-A6F4-CBCF6E55F921}" srcOrd="1" destOrd="0" presId="urn:microsoft.com/office/officeart/2005/8/layout/hierarchy3"/>
    <dgm:cxn modelId="{9789C5BE-B1A9-444A-B8F1-637D83075AF3}" type="presParOf" srcId="{76066B98-EB9A-46F8-A609-937CC221C239}" destId="{0041F9F4-09D4-4BBD-9CD4-67A6D36F7A24}" srcOrd="2" destOrd="0" presId="urn:microsoft.com/office/officeart/2005/8/layout/hierarchy3"/>
    <dgm:cxn modelId="{E2E6EC77-243E-495C-BAED-9B96084AC3DC}" type="presParOf" srcId="{76066B98-EB9A-46F8-A609-937CC221C239}" destId="{13C86B9F-0F6D-4AE7-8CA7-92455D18F583}" srcOrd="3" destOrd="0" presId="urn:microsoft.com/office/officeart/2005/8/layout/hierarchy3"/>
    <dgm:cxn modelId="{9BFBEE57-203A-4876-BB7E-BF909F067473}" type="presParOf" srcId="{E73BEEEC-EA27-4630-A672-51ED3FFC8872}" destId="{BE343C2E-4515-452C-818B-571E391D8BE1}" srcOrd="2" destOrd="0" presId="urn:microsoft.com/office/officeart/2005/8/layout/hierarchy3"/>
    <dgm:cxn modelId="{CA038FE7-E316-4E50-A9D6-3CEEC87A0FAD}" type="presParOf" srcId="{BE343C2E-4515-452C-818B-571E391D8BE1}" destId="{03DE1BFD-9ECD-4C26-B6A1-1AF6326E9E7E}" srcOrd="0" destOrd="0" presId="urn:microsoft.com/office/officeart/2005/8/layout/hierarchy3"/>
    <dgm:cxn modelId="{F16D0E59-147C-4D0A-B227-F7F2CD767961}" type="presParOf" srcId="{03DE1BFD-9ECD-4C26-B6A1-1AF6326E9E7E}" destId="{56D8DCF9-A82D-449E-AE84-710527CE349B}" srcOrd="0" destOrd="0" presId="urn:microsoft.com/office/officeart/2005/8/layout/hierarchy3"/>
    <dgm:cxn modelId="{8BDA03CB-5CC9-4EBD-B34E-B7D62A02787A}" type="presParOf" srcId="{03DE1BFD-9ECD-4C26-B6A1-1AF6326E9E7E}" destId="{0381C223-3115-4247-ADF8-BC887B10A17D}" srcOrd="1" destOrd="0" presId="urn:microsoft.com/office/officeart/2005/8/layout/hierarchy3"/>
    <dgm:cxn modelId="{5F0DDE8E-E053-4102-81BA-76A50BDE356F}" type="presParOf" srcId="{BE343C2E-4515-452C-818B-571E391D8BE1}" destId="{051CF9CC-473E-49FE-9807-66D7BC2F5619}" srcOrd="1" destOrd="0" presId="urn:microsoft.com/office/officeart/2005/8/layout/hierarchy3"/>
    <dgm:cxn modelId="{ED7EA608-1E15-4DE6-9195-7BCDF1AB9715}" type="presParOf" srcId="{051CF9CC-473E-49FE-9807-66D7BC2F5619}" destId="{10B34E42-9041-4A30-8B30-5FCA38FBC6B5}" srcOrd="0" destOrd="0" presId="urn:microsoft.com/office/officeart/2005/8/layout/hierarchy3"/>
    <dgm:cxn modelId="{0566D80F-85F0-40C9-8AB8-3B57CF818135}" type="presParOf" srcId="{051CF9CC-473E-49FE-9807-66D7BC2F5619}" destId="{52440321-1AD0-452D-9957-C172FDCFD813}" srcOrd="1" destOrd="0" presId="urn:microsoft.com/office/officeart/2005/8/layout/hierarchy3"/>
    <dgm:cxn modelId="{8C7E19B0-DD50-407D-9E43-302C530FA9A9}" type="presParOf" srcId="{051CF9CC-473E-49FE-9807-66D7BC2F5619}" destId="{7ACB7075-AD4C-4F9A-AE09-D7FB737BBA52}" srcOrd="2" destOrd="0" presId="urn:microsoft.com/office/officeart/2005/8/layout/hierarchy3"/>
    <dgm:cxn modelId="{6B9DA30A-59D6-499C-92A6-8C79EAC47320}" type="presParOf" srcId="{051CF9CC-473E-49FE-9807-66D7BC2F5619}" destId="{03722FEB-4D33-46A2-A9EB-CEED2CB32F84}" srcOrd="3" destOrd="0" presId="urn:microsoft.com/office/officeart/2005/8/layout/hierarchy3"/>
    <dgm:cxn modelId="{DEBD19C9-8A99-4B4E-AFFE-C298260E1D6E}" type="presParOf" srcId="{E73BEEEC-EA27-4630-A672-51ED3FFC8872}" destId="{6F6C8356-0BF9-4552-8289-01723C040ACD}" srcOrd="3" destOrd="0" presId="urn:microsoft.com/office/officeart/2005/8/layout/hierarchy3"/>
    <dgm:cxn modelId="{E0419C59-E428-4031-8A85-31CC930AC231}" type="presParOf" srcId="{6F6C8356-0BF9-4552-8289-01723C040ACD}" destId="{EDC0327C-4840-4F34-8095-B8DC23F176E3}" srcOrd="0" destOrd="0" presId="urn:microsoft.com/office/officeart/2005/8/layout/hierarchy3"/>
    <dgm:cxn modelId="{1CBA3C71-FF35-4918-93F0-6ADEFBF80EC5}" type="presParOf" srcId="{EDC0327C-4840-4F34-8095-B8DC23F176E3}" destId="{DF24BF69-EE58-4E24-AF8E-17A227BFDE4F}" srcOrd="0" destOrd="0" presId="urn:microsoft.com/office/officeart/2005/8/layout/hierarchy3"/>
    <dgm:cxn modelId="{5E1215F0-CF3B-4826-97E9-E1716069B2B0}" type="presParOf" srcId="{EDC0327C-4840-4F34-8095-B8DC23F176E3}" destId="{95D89566-D503-4644-87A7-BE248A0A4192}" srcOrd="1" destOrd="0" presId="urn:microsoft.com/office/officeart/2005/8/layout/hierarchy3"/>
    <dgm:cxn modelId="{AC5D2012-838D-43A6-B84C-4F75BCEC3D90}" type="presParOf" srcId="{6F6C8356-0BF9-4552-8289-01723C040ACD}" destId="{6CB19BBF-FFB5-452E-933F-DD15C15718D0}" srcOrd="1" destOrd="0" presId="urn:microsoft.com/office/officeart/2005/8/layout/hierarchy3"/>
    <dgm:cxn modelId="{C41345D5-2D3A-441B-BCB4-6BC17C7C78A9}" type="presParOf" srcId="{6CB19BBF-FFB5-452E-933F-DD15C15718D0}" destId="{03FFC145-2AAB-4E3E-AC52-E88EF1392690}" srcOrd="0" destOrd="0" presId="urn:microsoft.com/office/officeart/2005/8/layout/hierarchy3"/>
    <dgm:cxn modelId="{66882E75-C58F-4E8C-B4EF-CE1AC4D30B10}" type="presParOf" srcId="{6CB19BBF-FFB5-452E-933F-DD15C15718D0}" destId="{D9DB100B-D080-4896-B448-FFBC8E74897F}" srcOrd="1" destOrd="0" presId="urn:microsoft.com/office/officeart/2005/8/layout/hierarchy3"/>
    <dgm:cxn modelId="{20F18507-5D76-4FD9-B5AE-FB69014B3FA2}" type="presParOf" srcId="{6CB19BBF-FFB5-452E-933F-DD15C15718D0}" destId="{F6BC8CB3-A30F-446E-A513-F89845C452A9}" srcOrd="2" destOrd="0" presId="urn:microsoft.com/office/officeart/2005/8/layout/hierarchy3"/>
    <dgm:cxn modelId="{175B9DA9-8D5A-40F8-B447-169EBDDF53F7}" type="presParOf" srcId="{6CB19BBF-FFB5-452E-933F-DD15C15718D0}" destId="{892CE680-275A-4114-8998-DE896BEB23C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67841F-3A0D-49D3-837E-36659DDE5B1B}">
      <dsp:nvSpPr>
        <dsp:cNvPr id="0" name=""/>
        <dsp:cNvSpPr/>
      </dsp:nvSpPr>
      <dsp:spPr>
        <a:xfrm>
          <a:off x="3071071" y="2484574"/>
          <a:ext cx="2087457" cy="2087457"/>
        </a:xfrm>
        <a:prstGeom prst="ellipse">
          <a:avLst/>
        </a:prstGeom>
        <a:gradFill rotWithShape="1">
          <a:gsLst>
            <a:gs pos="0">
              <a:schemeClr val="accent2">
                <a:shade val="63000"/>
              </a:schemeClr>
            </a:gs>
            <a:gs pos="30000">
              <a:schemeClr val="accent2">
                <a:shade val="90000"/>
                <a:satMod val="110000"/>
              </a:schemeClr>
            </a:gs>
            <a:gs pos="45000">
              <a:schemeClr val="accent2">
                <a:shade val="100000"/>
                <a:satMod val="118000"/>
              </a:schemeClr>
            </a:gs>
            <a:gs pos="55000">
              <a:schemeClr val="accent2">
                <a:shade val="100000"/>
                <a:satMod val="118000"/>
              </a:schemeClr>
            </a:gs>
            <a:gs pos="73000">
              <a:schemeClr val="accent2">
                <a:shade val="90000"/>
                <a:satMod val="110000"/>
              </a:schemeClr>
            </a:gs>
            <a:gs pos="100000">
              <a:schemeClr val="accent2">
                <a:shade val="63000"/>
              </a:schemeClr>
            </a:gs>
          </a:gsLst>
          <a:lin ang="950000" scaled="1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/>
          <a:bevelB prst="softRound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bwinf</a:t>
          </a:r>
          <a:endParaRPr lang="de-DE" sz="5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1071" y="2484574"/>
        <a:ext cx="2087457" cy="2087457"/>
      </dsp:txXfrm>
    </dsp:sp>
    <dsp:sp modelId="{53CEA32D-4407-48DC-AE95-203DB1E0182E}">
      <dsp:nvSpPr>
        <dsp:cNvPr id="0" name=""/>
        <dsp:cNvSpPr/>
      </dsp:nvSpPr>
      <dsp:spPr>
        <a:xfrm rot="12900126">
          <a:off x="1730035" y="2120442"/>
          <a:ext cx="1598151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D61CA-3F69-4218-ACF0-F43C728955EE}">
      <dsp:nvSpPr>
        <dsp:cNvPr id="0" name=""/>
        <dsp:cNvSpPr/>
      </dsp:nvSpPr>
      <dsp:spPr>
        <a:xfrm>
          <a:off x="883021" y="1166316"/>
          <a:ext cx="1983084" cy="158646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u="none" kern="1200" dirty="0" smtClean="0">
              <a:effectLst/>
            </a:rPr>
            <a:t>1. Runde</a:t>
          </a:r>
          <a:r>
            <a:rPr lang="de-DE" sz="2300" kern="1200" dirty="0" smtClean="0">
              <a:effectLst/>
            </a:rPr>
            <a:t>	</a:t>
          </a:r>
          <a:endParaRPr lang="de-DE" sz="2300" kern="1200" dirty="0">
            <a:effectLst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effectLst/>
            </a:rPr>
            <a:t>September – November</a:t>
          </a:r>
          <a:endParaRPr lang="de-DE" sz="1800" kern="1200" dirty="0">
            <a:effectLst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effectLst/>
            </a:rPr>
            <a:t>3 von 5 Aufgaben</a:t>
          </a:r>
          <a:endParaRPr lang="de-DE" sz="1800" kern="1200" dirty="0">
            <a:effectLst/>
          </a:endParaRPr>
        </a:p>
      </dsp:txBody>
      <dsp:txXfrm>
        <a:off x="883021" y="1166316"/>
        <a:ext cx="1983084" cy="1586467"/>
      </dsp:txXfrm>
    </dsp:sp>
    <dsp:sp modelId="{F9E1F9CC-028A-40A4-AEE8-DCCEF621D2A9}">
      <dsp:nvSpPr>
        <dsp:cNvPr id="0" name=""/>
        <dsp:cNvSpPr/>
      </dsp:nvSpPr>
      <dsp:spPr>
        <a:xfrm rot="16200000">
          <a:off x="3315699" y="1294994"/>
          <a:ext cx="1598201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BC477-F16B-406E-A302-74DBD526D466}">
      <dsp:nvSpPr>
        <dsp:cNvPr id="0" name=""/>
        <dsp:cNvSpPr/>
      </dsp:nvSpPr>
      <dsp:spPr>
        <a:xfrm>
          <a:off x="3123257" y="122"/>
          <a:ext cx="1983084" cy="158646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effectLst/>
            </a:rPr>
            <a:t>2. Runde</a:t>
          </a:r>
          <a:endParaRPr lang="de-DE" sz="2300" kern="1200" dirty="0">
            <a:effectLst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effectLst/>
            </a:rPr>
            <a:t>Januar – April</a:t>
          </a:r>
          <a:endParaRPr lang="de-DE" sz="1800" kern="1200" dirty="0">
            <a:effectLst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effectLst/>
            </a:rPr>
            <a:t>2 von 3 Aufgaben</a:t>
          </a:r>
          <a:endParaRPr lang="de-DE" sz="1800" kern="1200" dirty="0">
            <a:effectLst/>
          </a:endParaRPr>
        </a:p>
      </dsp:txBody>
      <dsp:txXfrm>
        <a:off x="3123257" y="122"/>
        <a:ext cx="1983084" cy="1586467"/>
      </dsp:txXfrm>
    </dsp:sp>
    <dsp:sp modelId="{3AF6B4B4-7E1F-486D-9AB2-8B1558E3BF15}">
      <dsp:nvSpPr>
        <dsp:cNvPr id="0" name=""/>
        <dsp:cNvSpPr/>
      </dsp:nvSpPr>
      <dsp:spPr>
        <a:xfrm rot="19499874">
          <a:off x="4901413" y="2120442"/>
          <a:ext cx="1598151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6C39B-54AF-41F7-9E69-C36FD33175C2}">
      <dsp:nvSpPr>
        <dsp:cNvPr id="0" name=""/>
        <dsp:cNvSpPr/>
      </dsp:nvSpPr>
      <dsp:spPr>
        <a:xfrm>
          <a:off x="5363494" y="1166316"/>
          <a:ext cx="1983084" cy="158646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effectLst/>
            </a:rPr>
            <a:t>3. Runde</a:t>
          </a:r>
          <a:endParaRPr lang="de-DE" sz="2300" kern="1200" dirty="0">
            <a:effectLst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effectLst/>
            </a:rPr>
            <a:t>September 2010</a:t>
          </a:r>
          <a:endParaRPr lang="de-DE" sz="1800" kern="1200" dirty="0">
            <a:effectLst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effectLst/>
            </a:rPr>
            <a:t>Endrunde</a:t>
          </a:r>
          <a:endParaRPr lang="de-DE" sz="1800" kern="1200" dirty="0">
            <a:effectLst/>
          </a:endParaRPr>
        </a:p>
      </dsp:txBody>
      <dsp:txXfrm>
        <a:off x="5363494" y="1166316"/>
        <a:ext cx="1983084" cy="15864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FBEECB-60D7-43E8-8792-9EF9EDF5EC15}">
      <dsp:nvSpPr>
        <dsp:cNvPr id="0" name=""/>
        <dsp:cNvSpPr/>
      </dsp:nvSpPr>
      <dsp:spPr>
        <a:xfrm>
          <a:off x="1506" y="341955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Leer</a:t>
          </a:r>
          <a:endParaRPr lang="de-DE" sz="4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" y="341955"/>
        <a:ext cx="1731912" cy="865956"/>
      </dsp:txXfrm>
    </dsp:sp>
    <dsp:sp modelId="{0D8B9C8B-19DA-4962-9CFC-140E84545E1A}">
      <dsp:nvSpPr>
        <dsp:cNvPr id="0" name=""/>
        <dsp:cNvSpPr/>
      </dsp:nvSpPr>
      <dsp:spPr>
        <a:xfrm>
          <a:off x="174698" y="120791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CCE05F0C-B1AC-4BBD-9EAF-E3F69E71E842}">
      <dsp:nvSpPr>
        <dsp:cNvPr id="0" name=""/>
        <dsp:cNvSpPr/>
      </dsp:nvSpPr>
      <dsp:spPr>
        <a:xfrm>
          <a:off x="347889" y="142440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Positionierung egal</a:t>
          </a:r>
          <a:endParaRPr lang="de-DE" sz="1700" kern="1200" dirty="0"/>
        </a:p>
      </dsp:txBody>
      <dsp:txXfrm>
        <a:off x="347889" y="1424401"/>
        <a:ext cx="1385530" cy="865956"/>
      </dsp:txXfrm>
    </dsp:sp>
    <dsp:sp modelId="{56DC5819-0DD2-4676-9C38-3E69A675B590}">
      <dsp:nvSpPr>
        <dsp:cNvPr id="0" name=""/>
        <dsp:cNvSpPr/>
      </dsp:nvSpPr>
      <dsp:spPr>
        <a:xfrm>
          <a:off x="174698" y="120791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5A828FC-6917-4D76-B2FC-64652131084F}">
      <dsp:nvSpPr>
        <dsp:cNvPr id="0" name=""/>
        <dsp:cNvSpPr/>
      </dsp:nvSpPr>
      <dsp:spPr>
        <a:xfrm>
          <a:off x="347889" y="250684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Endlosband</a:t>
          </a:r>
          <a:endParaRPr lang="de-DE" sz="1700" kern="1200" dirty="0"/>
        </a:p>
      </dsp:txBody>
      <dsp:txXfrm>
        <a:off x="347889" y="2506846"/>
        <a:ext cx="1385530" cy="865956"/>
      </dsp:txXfrm>
    </dsp:sp>
    <dsp:sp modelId="{4B1269BA-1E97-4D07-A2A6-B257AB634398}">
      <dsp:nvSpPr>
        <dsp:cNvPr id="0" name=""/>
        <dsp:cNvSpPr/>
      </dsp:nvSpPr>
      <dsp:spPr>
        <a:xfrm>
          <a:off x="2166397" y="341955"/>
          <a:ext cx="1731912" cy="865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 = G</a:t>
          </a:r>
          <a:endParaRPr lang="de-DE" sz="4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6397" y="341955"/>
        <a:ext cx="1731912" cy="865956"/>
      </dsp:txXfrm>
    </dsp:sp>
    <dsp:sp modelId="{EECD7829-FBF9-41DB-A815-4779A03A68BA}">
      <dsp:nvSpPr>
        <dsp:cNvPr id="0" name=""/>
        <dsp:cNvSpPr/>
      </dsp:nvSpPr>
      <dsp:spPr>
        <a:xfrm>
          <a:off x="2339589" y="120791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4F02B1E-1925-4534-A6F4-CBCF6E55F921}">
      <dsp:nvSpPr>
        <dsp:cNvPr id="0" name=""/>
        <dsp:cNvSpPr/>
      </dsp:nvSpPr>
      <dsp:spPr>
        <a:xfrm>
          <a:off x="2512780" y="1424401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„Perfect Fit“</a:t>
          </a:r>
          <a:endParaRPr lang="de-DE" sz="1700" kern="1200" dirty="0"/>
        </a:p>
      </dsp:txBody>
      <dsp:txXfrm>
        <a:off x="2512780" y="1424401"/>
        <a:ext cx="1385530" cy="865956"/>
      </dsp:txXfrm>
    </dsp:sp>
    <dsp:sp modelId="{0041F9F4-09D4-4BBD-9CD4-67A6D36F7A24}">
      <dsp:nvSpPr>
        <dsp:cNvPr id="0" name=""/>
        <dsp:cNvSpPr/>
      </dsp:nvSpPr>
      <dsp:spPr>
        <a:xfrm>
          <a:off x="2339589" y="120791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3C86B9F-0F6D-4AE7-8CA7-92455D18F583}">
      <dsp:nvSpPr>
        <dsp:cNvPr id="0" name=""/>
        <dsp:cNvSpPr/>
      </dsp:nvSpPr>
      <dsp:spPr>
        <a:xfrm>
          <a:off x="2512780" y="2506846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First Choice</a:t>
          </a:r>
          <a:endParaRPr lang="de-DE" sz="1700" kern="1200" dirty="0"/>
        </a:p>
      </dsp:txBody>
      <dsp:txXfrm>
        <a:off x="2512780" y="2506846"/>
        <a:ext cx="1385530" cy="865956"/>
      </dsp:txXfrm>
    </dsp:sp>
    <dsp:sp modelId="{56D8DCF9-A82D-449E-AE84-710527CE349B}">
      <dsp:nvSpPr>
        <dsp:cNvPr id="0" name=""/>
        <dsp:cNvSpPr/>
      </dsp:nvSpPr>
      <dsp:spPr>
        <a:xfrm>
          <a:off x="4331289" y="341955"/>
          <a:ext cx="1731912" cy="865956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 &gt; G</a:t>
          </a:r>
          <a:endParaRPr lang="de-DE" sz="4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1289" y="341955"/>
        <a:ext cx="1731912" cy="865956"/>
      </dsp:txXfrm>
    </dsp:sp>
    <dsp:sp modelId="{10B34E42-9041-4A30-8B30-5FCA38FBC6B5}">
      <dsp:nvSpPr>
        <dsp:cNvPr id="0" name=""/>
        <dsp:cNvSpPr/>
      </dsp:nvSpPr>
      <dsp:spPr>
        <a:xfrm>
          <a:off x="4504480" y="120791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2440321-1AD0-452D-9957-C172FDCFD813}">
      <dsp:nvSpPr>
        <dsp:cNvPr id="0" name=""/>
        <dsp:cNvSpPr/>
      </dsp:nvSpPr>
      <dsp:spPr>
        <a:xfrm>
          <a:off x="4677671" y="1424401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Größte Lücke</a:t>
          </a:r>
          <a:endParaRPr lang="de-DE" sz="1700" kern="1200" dirty="0"/>
        </a:p>
      </dsp:txBody>
      <dsp:txXfrm>
        <a:off x="4677671" y="1424401"/>
        <a:ext cx="1385530" cy="865956"/>
      </dsp:txXfrm>
    </dsp:sp>
    <dsp:sp modelId="{7ACB7075-AD4C-4F9A-AE09-D7FB737BBA52}">
      <dsp:nvSpPr>
        <dsp:cNvPr id="0" name=""/>
        <dsp:cNvSpPr/>
      </dsp:nvSpPr>
      <dsp:spPr>
        <a:xfrm>
          <a:off x="4504480" y="120791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3722FEB-4D33-46A2-A9EB-CEED2CB32F84}">
      <dsp:nvSpPr>
        <dsp:cNvPr id="0" name=""/>
        <dsp:cNvSpPr/>
      </dsp:nvSpPr>
      <dsp:spPr>
        <a:xfrm>
          <a:off x="4677671" y="2506846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„Sich alle Optionen offen halten“</a:t>
          </a:r>
          <a:endParaRPr lang="de-DE" sz="1700" kern="1200" dirty="0"/>
        </a:p>
      </dsp:txBody>
      <dsp:txXfrm>
        <a:off x="4677671" y="2506846"/>
        <a:ext cx="1385530" cy="865956"/>
      </dsp:txXfrm>
    </dsp:sp>
    <dsp:sp modelId="{DF24BF69-EE58-4E24-AF8E-17A227BFDE4F}">
      <dsp:nvSpPr>
        <dsp:cNvPr id="0" name=""/>
        <dsp:cNvSpPr/>
      </dsp:nvSpPr>
      <dsp:spPr>
        <a:xfrm>
          <a:off x="6496180" y="341955"/>
          <a:ext cx="1731912" cy="865956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 &lt; G</a:t>
          </a:r>
          <a:endParaRPr lang="de-DE" sz="4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6180" y="341955"/>
        <a:ext cx="1731912" cy="865956"/>
      </dsp:txXfrm>
    </dsp:sp>
    <dsp:sp modelId="{03FFC145-2AAB-4E3E-AC52-E88EF1392690}">
      <dsp:nvSpPr>
        <dsp:cNvPr id="0" name=""/>
        <dsp:cNvSpPr/>
      </dsp:nvSpPr>
      <dsp:spPr>
        <a:xfrm>
          <a:off x="6669371" y="120791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D9DB100B-D080-4896-B448-FFBC8E74897F}">
      <dsp:nvSpPr>
        <dsp:cNvPr id="0" name=""/>
        <dsp:cNvSpPr/>
      </dsp:nvSpPr>
      <dsp:spPr>
        <a:xfrm>
          <a:off x="6842562" y="1424401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Ober ärgert sich</a:t>
          </a:r>
          <a:endParaRPr lang="de-DE" sz="1700" kern="1200" dirty="0"/>
        </a:p>
      </dsp:txBody>
      <dsp:txXfrm>
        <a:off x="6842562" y="1424401"/>
        <a:ext cx="1385530" cy="865956"/>
      </dsp:txXfrm>
    </dsp:sp>
    <dsp:sp modelId="{F6BC8CB3-A30F-446E-A513-F89845C452A9}">
      <dsp:nvSpPr>
        <dsp:cNvPr id="0" name=""/>
        <dsp:cNvSpPr/>
      </dsp:nvSpPr>
      <dsp:spPr>
        <a:xfrm>
          <a:off x="6669371" y="120791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92CE680-275A-4114-8998-DE896BEB23CF}">
      <dsp:nvSpPr>
        <dsp:cNvPr id="0" name=""/>
        <dsp:cNvSpPr/>
      </dsp:nvSpPr>
      <dsp:spPr>
        <a:xfrm>
          <a:off x="6842562" y="2506846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Abbruch d. Simulation</a:t>
          </a:r>
          <a:endParaRPr lang="de-DE" sz="1700" kern="1200" dirty="0"/>
        </a:p>
      </dsp:txBody>
      <dsp:txXfrm>
        <a:off x="6842562" y="2506846"/>
        <a:ext cx="1385530" cy="86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39D0-0409-4283-B370-6E6224B2C9B0}" type="datetimeFigureOut">
              <a:rPr lang="de-DE" smtClean="0"/>
              <a:pPr/>
              <a:t>30.05.2010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94D3-3F70-4568-B25B-18C8F79B4E3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26F5-BA63-4ADA-8425-C62481EEDB26}" type="datetimeFigureOut">
              <a:rPr lang="de-DE" smtClean="0"/>
              <a:pPr/>
              <a:t>30.05.2010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6DFF3-60E6-47E3-BC17-45B0B057B7EE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Bwinf (meine</a:t>
            </a:r>
            <a:r>
              <a:rPr lang="de-DE" baseline="0" dirty="0" smtClean="0"/>
              <a:t> Lösung) </a:t>
            </a:r>
            <a:r>
              <a:rPr lang="de-DE" dirty="0" smtClean="0"/>
              <a:t>vorstellen</a:t>
            </a:r>
          </a:p>
          <a:p>
            <a:pPr>
              <a:buFontTx/>
              <a:buChar char="-"/>
            </a:pPr>
            <a:r>
              <a:rPr lang="de-DE" baseline="0" dirty="0" smtClean="0"/>
              <a:t> Auf die 2. Runde konzentrieren</a:t>
            </a:r>
          </a:p>
          <a:p>
            <a:pPr>
              <a:buFontTx/>
              <a:buChar char="-"/>
            </a:pPr>
            <a:r>
              <a:rPr lang="de-DE" baseline="0" dirty="0" smtClean="0"/>
              <a:t> Alles anscheiden (zeitlich...)</a:t>
            </a:r>
          </a:p>
          <a:p>
            <a:pPr>
              <a:buFontTx/>
              <a:buChar char="-"/>
            </a:pPr>
            <a:r>
              <a:rPr lang="de-DE" baseline="0" dirty="0" smtClean="0"/>
              <a:t> Falls Fragen sind, einfach fragen!</a:t>
            </a:r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„Wie platziert man die Gäste“?</a:t>
            </a:r>
          </a:p>
          <a:p>
            <a:r>
              <a:rPr lang="de-DE" dirty="0" smtClean="0"/>
              <a:t>Falls </a:t>
            </a:r>
            <a:r>
              <a:rPr lang="de-DE" dirty="0" smtClean="0"/>
              <a:t>Aufenthaltsdauer</a:t>
            </a:r>
            <a:r>
              <a:rPr lang="de-DE" baseline="0" dirty="0" smtClean="0"/>
              <a:t> bekannt </a:t>
            </a:r>
            <a:r>
              <a:rPr lang="de-DE" baseline="0" dirty="0" smtClean="0">
                <a:sym typeface="Wingdings" pitchFamily="2" charset="2"/>
              </a:rPr>
              <a:t> Optimierte Platzierung</a:t>
            </a:r>
          </a:p>
          <a:p>
            <a:r>
              <a:rPr lang="de-DE" baseline="0" dirty="0" smtClean="0">
                <a:sym typeface="Wingdings" pitchFamily="2" charset="2"/>
              </a:rPr>
              <a:t>Aber: „bwinf-Dreisprung“  FiFo</a:t>
            </a:r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Rot = bleiben,</a:t>
            </a:r>
          </a:p>
          <a:p>
            <a:r>
              <a:rPr lang="de-DE" dirty="0" smtClean="0"/>
              <a:t>Grün = temporäre</a:t>
            </a:r>
            <a:r>
              <a:rPr lang="de-DE" baseline="0" dirty="0" smtClean="0"/>
              <a:t> Füllelemente</a:t>
            </a:r>
          </a:p>
          <a:p>
            <a:endParaRPr lang="de-DE" baseline="0" dirty="0" smtClean="0"/>
          </a:p>
          <a:p>
            <a:r>
              <a:rPr lang="de-DE" baseline="0" dirty="0" smtClean="0"/>
              <a:t>Problem: Konstante Füllgröße unmöglich (daher ab/ansteigend)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Mathematische Folge</a:t>
            </a:r>
          </a:p>
          <a:p>
            <a:r>
              <a:rPr lang="de-DE" dirty="0" smtClean="0"/>
              <a:t>Schlusswort:</a:t>
            </a:r>
            <a:r>
              <a:rPr lang="de-DE" baseline="0" dirty="0" smtClean="0"/>
              <a:t> Streich basiert auf Ober </a:t>
            </a:r>
            <a:r>
              <a:rPr lang="de-DE" baseline="0" dirty="0" smtClean="0">
                <a:sym typeface="Wingdings" pitchFamily="2" charset="2"/>
              </a:rPr>
              <a:t> Spezialfall, .. Situation unwahrscheinlich</a:t>
            </a:r>
          </a:p>
          <a:p>
            <a:r>
              <a:rPr lang="de-DE" baseline="0" dirty="0" smtClean="0">
                <a:sym typeface="Wingdings" pitchFamily="2" charset="2"/>
              </a:rPr>
              <a:t>Bereits ab 20 weniger als 50%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KURZ</a:t>
            </a:r>
            <a:r>
              <a:rPr lang="de-DE" dirty="0" smtClean="0"/>
              <a:t>! (Bewertungstechnisch)</a:t>
            </a: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 Auf die 2. Runde konzentrieren</a:t>
            </a:r>
          </a:p>
          <a:p>
            <a:pPr>
              <a:buFontTx/>
              <a:buChar char="-"/>
            </a:pPr>
            <a:r>
              <a:rPr lang="de-DE" baseline="0" dirty="0" smtClean="0"/>
              <a:t>Eigenständig als besondere Lernleistung (nicht SIA)</a:t>
            </a:r>
          </a:p>
          <a:p>
            <a:pPr>
              <a:buFontTx/>
              <a:buChar char="-"/>
            </a:pPr>
            <a:r>
              <a:rPr lang="de-DE" baseline="0" dirty="0" smtClean="0"/>
              <a:t> 1. Runde geben ## Formalia =&gt; bwinf std.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de-DE" dirty="0" smtClean="0"/>
              <a:t>Runde: 1033 -&gt; 443</a:t>
            </a:r>
          </a:p>
          <a:p>
            <a:pPr marL="228600" indent="-228600">
              <a:buAutoNum type="arabicPeriod"/>
            </a:pPr>
            <a:r>
              <a:rPr lang="de-DE" dirty="0" smtClean="0"/>
              <a:t>Runde:</a:t>
            </a:r>
            <a:r>
              <a:rPr lang="de-DE" baseline="0" dirty="0" smtClean="0"/>
              <a:t> geschätzt 200 -&gt; 100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Runde: 28 -&gt; 7</a:t>
            </a:r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Anreiz: C# (oder zumindest Java) in der Schule</a:t>
            </a: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Nur</a:t>
            </a:r>
            <a:r>
              <a:rPr lang="de-DE" baseline="0" dirty="0" smtClean="0"/>
              <a:t> auf das TR konzentriert (wegen Zeit</a:t>
            </a:r>
            <a:r>
              <a:rPr lang="de-DE" baseline="0" dirty="0" smtClean="0"/>
              <a:t>)</a:t>
            </a:r>
          </a:p>
          <a:p>
            <a:r>
              <a:rPr lang="de-DE" baseline="0" dirty="0" smtClean="0"/>
              <a:t>!! Blätter austeilen !! (bwinf-Form!)</a:t>
            </a: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Restaurant mit N sitzen</a:t>
            </a:r>
          </a:p>
          <a:p>
            <a:pPr>
              <a:buFontTx/>
              <a:buChar char="-"/>
            </a:pPr>
            <a:r>
              <a:rPr lang="de-DE" baseline="0" dirty="0" smtClean="0"/>
              <a:t>Gäste kommen &amp; gehen in Gruppen</a:t>
            </a:r>
          </a:p>
          <a:p>
            <a:pPr>
              <a:buFontTx/>
              <a:buChar char="-"/>
            </a:pPr>
            <a:r>
              <a:rPr lang="de-DE" baseline="0" dirty="0" smtClean="0"/>
              <a:t>Aufgabenstellungen zusammengefasst</a:t>
            </a:r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</a:t>
            </a:r>
            <a:r>
              <a:rPr lang="de-DE" baseline="0" dirty="0" smtClean="0"/>
              <a:t> 1. </a:t>
            </a:r>
            <a:r>
              <a:rPr lang="de-DE" dirty="0" smtClean="0"/>
              <a:t>Band = Partition</a:t>
            </a:r>
          </a:p>
          <a:p>
            <a:r>
              <a:rPr lang="de-DE" dirty="0" smtClean="0"/>
              <a:t>- 2. Sequentiell geschrieben</a:t>
            </a:r>
          </a:p>
          <a:p>
            <a:pPr>
              <a:buFontTx/>
              <a:buChar char="-"/>
            </a:pPr>
            <a:r>
              <a:rPr lang="de-DE" baseline="0" dirty="0" smtClean="0"/>
              <a:t> 3. Lücken beim Löschen</a:t>
            </a:r>
          </a:p>
          <a:p>
            <a:pPr>
              <a:buFontTx/>
              <a:buChar char="-"/>
            </a:pPr>
            <a:r>
              <a:rPr lang="de-DE" baseline="0" dirty="0" smtClean="0"/>
              <a:t> 4. Fragmentation</a:t>
            </a:r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de-DE" dirty="0" smtClean="0"/>
              <a:t>Start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itchFamily="2" charset="2"/>
              </a:rPr>
              <a:t> leer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 pitchFamily="2" charset="2"/>
              </a:rPr>
              <a:t>Gruppen=Farbe, Grün </a:t>
            </a:r>
            <a:r>
              <a:rPr lang="de-DE" baseline="0" dirty="0" smtClean="0">
                <a:sym typeface="Wingdings" pitchFamily="2" charset="2"/>
              </a:rPr>
              <a:t>= neu angekommen, Rot = verlassen gleich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 pitchFamily="2" charset="2"/>
              </a:rPr>
              <a:t>Kreisbewegung da FiFo – Endlosband + Lücken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Unknown\Desktop\Lernleistung\giraff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 userDrawn="1"/>
        </p:nvSpPr>
        <p:spPr>
          <a:xfrm>
            <a:off x="428596" y="4572008"/>
            <a:ext cx="7358114" cy="1000132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500562" y="5715016"/>
            <a:ext cx="4143404" cy="642942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0034" y="4581540"/>
            <a:ext cx="7215238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0" y="5715016"/>
            <a:ext cx="4000528" cy="604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Unknown\Desktop\Lernleistung\giraff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 userDrawn="1"/>
        </p:nvSpPr>
        <p:spPr>
          <a:xfrm>
            <a:off x="857224" y="3000372"/>
            <a:ext cx="7358114" cy="1000132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8662" y="3009904"/>
            <a:ext cx="7215238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101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7101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71317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lIns="9144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372429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372429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nknown\Desktop\Lernleistung\bwinf.png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2598" y="1357298"/>
            <a:ext cx="4308492" cy="4375100"/>
          </a:xfrm>
          <a:prstGeom prst="rect">
            <a:avLst/>
          </a:prstGeom>
          <a:noFill/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7101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000768"/>
            <a:ext cx="82296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1844649" y="6345253"/>
            <a:ext cx="190851" cy="120315"/>
          </a:xfrm>
          <a:prstGeom prst="triangle">
            <a:avLst>
              <a:gd name="adj" fmla="val 50000"/>
            </a:avLst>
          </a:prstGeom>
          <a:solidFill>
            <a:schemeClr val="accent2">
              <a:alpha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C:\Users\Unknown\Desktop\Lernleistung\fhglogo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929329"/>
            <a:ext cx="1500198" cy="857257"/>
          </a:xfrm>
          <a:prstGeom prst="rect">
            <a:avLst/>
          </a:prstGeom>
          <a:noFill/>
        </p:spPr>
      </p:pic>
      <p:sp>
        <p:nvSpPr>
          <p:cNvPr id="11" name="Date Placeholder 13"/>
          <p:cNvSpPr txBox="1">
            <a:spLocks/>
          </p:cNvSpPr>
          <p:nvPr userDrawn="1"/>
        </p:nvSpPr>
        <p:spPr>
          <a:xfrm>
            <a:off x="500034" y="6135074"/>
            <a:ext cx="1500198" cy="50863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alpha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bwinf 2009/10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alpha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Matthias Linder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alpha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31.05.2010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C:\Users\Unknown\Desktop\Lernleistung\bwinf2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6143644"/>
            <a:ext cx="590556" cy="628404"/>
          </a:xfrm>
          <a:prstGeom prst="rect">
            <a:avLst/>
          </a:prstGeom>
          <a:noFill/>
        </p:spPr>
      </p:pic>
      <p:sp>
        <p:nvSpPr>
          <p:cNvPr id="21" name="Isosceles Triangle 20"/>
          <p:cNvSpPr>
            <a:spLocks noChangeAspect="1"/>
          </p:cNvSpPr>
          <p:nvPr userDrawn="1"/>
        </p:nvSpPr>
        <p:spPr>
          <a:xfrm rot="5400000">
            <a:off x="2344716" y="6345252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>
              <a:alpha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857356" y="6279884"/>
            <a:ext cx="64294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CA8253F-79D6-480D-AA4C-804A37F458B2}" type="slidenum">
              <a:rPr lang="de-DE" sz="1200" smtClean="0"/>
              <a:pPr algn="ctr"/>
              <a:t>‹#›</a:t>
            </a:fld>
            <a:endParaRPr lang="de-D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6" r:id="rId4"/>
    <p:sldLayoutId id="2147483677" r:id="rId5"/>
    <p:sldLayoutId id="2147483678" r:id="rId6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Turmrestaurant.ex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Turmrestaurant.ex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UCode.exe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4572008"/>
            <a:ext cx="6643734" cy="990600"/>
          </a:xfrm>
        </p:spPr>
        <p:txBody>
          <a:bodyPr>
            <a:noAutofit/>
          </a:bodyPr>
          <a:lstStyle/>
          <a:p>
            <a:r>
              <a:rPr lang="de-DE" sz="3300" dirty="0" smtClean="0">
                <a:latin typeface="Calibri" pitchFamily="34" charset="0"/>
                <a:cs typeface="Calibri" pitchFamily="34" charset="0"/>
              </a:rPr>
              <a:t>28. Bundeswettbewerb Informatik</a:t>
            </a:r>
            <a:endParaRPr lang="de-DE" sz="3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5715016"/>
            <a:ext cx="3929090" cy="642942"/>
          </a:xfrm>
        </p:spPr>
        <p:txBody>
          <a:bodyPr/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bwinf’09/10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Unknown\Desktop\Lernleistung\bwin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643446"/>
            <a:ext cx="785818" cy="795559"/>
          </a:xfrm>
          <a:prstGeom prst="rect">
            <a:avLst/>
          </a:prstGeom>
          <a:noFill/>
        </p:spPr>
      </p:pic>
      <p:sp>
        <p:nvSpPr>
          <p:cNvPr id="10" name="Arc 9"/>
          <p:cNvSpPr/>
          <p:nvPr/>
        </p:nvSpPr>
        <p:spPr>
          <a:xfrm>
            <a:off x="4071934" y="257152"/>
            <a:ext cx="285752" cy="457204"/>
          </a:xfrm>
          <a:prstGeom prst="arc">
            <a:avLst>
              <a:gd name="adj1" fmla="val 5614168"/>
              <a:gd name="adj2" fmla="val 15964051"/>
            </a:avLst>
          </a:prstGeom>
          <a:ln w="28575" cmpd="sng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rc 12"/>
          <p:cNvSpPr/>
          <p:nvPr/>
        </p:nvSpPr>
        <p:spPr>
          <a:xfrm>
            <a:off x="4572000" y="257152"/>
            <a:ext cx="285752" cy="457204"/>
          </a:xfrm>
          <a:prstGeom prst="arc">
            <a:avLst>
              <a:gd name="adj1" fmla="val 15764907"/>
              <a:gd name="adj2" fmla="val 5622012"/>
            </a:avLst>
          </a:prstGeom>
          <a:ln w="28575" cmpd="sng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13021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2605 0.009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3" grpId="0" animBg="1"/>
      <p:bldP spid="13" grpId="1" animBg="1"/>
      <p:bldP spid="1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Fragmentierung bei Festplatten</a:t>
            </a:r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1571604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2175580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le 7"/>
          <p:cNvSpPr/>
          <p:nvPr/>
        </p:nvSpPr>
        <p:spPr>
          <a:xfrm>
            <a:off x="2779556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le 8"/>
          <p:cNvSpPr/>
          <p:nvPr/>
        </p:nvSpPr>
        <p:spPr>
          <a:xfrm>
            <a:off x="3383531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ounded Rectangle 9"/>
          <p:cNvSpPr/>
          <p:nvPr/>
        </p:nvSpPr>
        <p:spPr>
          <a:xfrm>
            <a:off x="3987507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unded Rectangle 10"/>
          <p:cNvSpPr/>
          <p:nvPr/>
        </p:nvSpPr>
        <p:spPr>
          <a:xfrm>
            <a:off x="4591483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ounded Rectangle 11"/>
          <p:cNvSpPr/>
          <p:nvPr/>
        </p:nvSpPr>
        <p:spPr>
          <a:xfrm>
            <a:off x="5195459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ounded Rectangle 12"/>
          <p:cNvSpPr/>
          <p:nvPr/>
        </p:nvSpPr>
        <p:spPr>
          <a:xfrm>
            <a:off x="5799435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ounded Rectangle 13"/>
          <p:cNvSpPr/>
          <p:nvPr/>
        </p:nvSpPr>
        <p:spPr>
          <a:xfrm>
            <a:off x="6403410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ounded Rectangle 14"/>
          <p:cNvSpPr/>
          <p:nvPr/>
        </p:nvSpPr>
        <p:spPr>
          <a:xfrm>
            <a:off x="7007386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ounded Rectangle 15"/>
          <p:cNvSpPr/>
          <p:nvPr/>
        </p:nvSpPr>
        <p:spPr>
          <a:xfrm>
            <a:off x="1571604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ounded Rectangle 16"/>
          <p:cNvSpPr/>
          <p:nvPr/>
        </p:nvSpPr>
        <p:spPr>
          <a:xfrm>
            <a:off x="2175580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2779556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ounded Rectangle 18"/>
          <p:cNvSpPr/>
          <p:nvPr/>
        </p:nvSpPr>
        <p:spPr>
          <a:xfrm>
            <a:off x="3383531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ounded Rectangle 19"/>
          <p:cNvSpPr/>
          <p:nvPr/>
        </p:nvSpPr>
        <p:spPr>
          <a:xfrm>
            <a:off x="3987507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ounded Rectangle 20"/>
          <p:cNvSpPr/>
          <p:nvPr/>
        </p:nvSpPr>
        <p:spPr>
          <a:xfrm>
            <a:off x="4591483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ounded Rectangle 21"/>
          <p:cNvSpPr/>
          <p:nvPr/>
        </p:nvSpPr>
        <p:spPr>
          <a:xfrm>
            <a:off x="5195459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ounded Rectangle 22"/>
          <p:cNvSpPr/>
          <p:nvPr/>
        </p:nvSpPr>
        <p:spPr>
          <a:xfrm>
            <a:off x="5799435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ounded Rectangle 23"/>
          <p:cNvSpPr/>
          <p:nvPr/>
        </p:nvSpPr>
        <p:spPr>
          <a:xfrm>
            <a:off x="6403410" y="2857496"/>
            <a:ext cx="603976" cy="6039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ounded Rectangle 45"/>
          <p:cNvSpPr/>
          <p:nvPr/>
        </p:nvSpPr>
        <p:spPr>
          <a:xfrm>
            <a:off x="3987507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ounded Rectangle 46"/>
          <p:cNvSpPr/>
          <p:nvPr/>
        </p:nvSpPr>
        <p:spPr>
          <a:xfrm>
            <a:off x="4591483" y="2857496"/>
            <a:ext cx="603976" cy="60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ounded Rectangle 47"/>
          <p:cNvSpPr/>
          <p:nvPr/>
        </p:nvSpPr>
        <p:spPr>
          <a:xfrm>
            <a:off x="3685519" y="4468098"/>
            <a:ext cx="603976" cy="6039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ounded Rectangle 48"/>
          <p:cNvSpPr/>
          <p:nvPr/>
        </p:nvSpPr>
        <p:spPr>
          <a:xfrm>
            <a:off x="4289495" y="4468098"/>
            <a:ext cx="603976" cy="6039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ounded Rectangle 49"/>
          <p:cNvSpPr/>
          <p:nvPr/>
        </p:nvSpPr>
        <p:spPr>
          <a:xfrm>
            <a:off x="4893471" y="4468098"/>
            <a:ext cx="603976" cy="6039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Up Arrow 50"/>
          <p:cNvSpPr/>
          <p:nvPr/>
        </p:nvSpPr>
        <p:spPr>
          <a:xfrm>
            <a:off x="4390158" y="3571876"/>
            <a:ext cx="402651" cy="70463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3108 -1.85185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Realisierung als Simulation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1457325"/>
            <a:ext cx="3886200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900" y="1457325"/>
            <a:ext cx="3886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900" y="1457325"/>
            <a:ext cx="3886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32949" y="171985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292893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7626" y="421481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Situationen</a:t>
            </a:r>
            <a:endParaRPr lang="de-D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2000240"/>
          <a:ext cx="8229600" cy="37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928662" y="1357298"/>
            <a:ext cx="785818" cy="785818"/>
            <a:chOff x="928662" y="1428736"/>
            <a:chExt cx="785818" cy="785818"/>
          </a:xfrm>
        </p:grpSpPr>
        <p:sp>
          <p:nvSpPr>
            <p:cNvPr id="8" name="Oval 7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8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Oval 9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86050" y="1357298"/>
            <a:ext cx="1428760" cy="785818"/>
            <a:chOff x="2786050" y="1428736"/>
            <a:chExt cx="1428760" cy="785818"/>
          </a:xfrm>
        </p:grpSpPr>
        <p:sp>
          <p:nvSpPr>
            <p:cNvPr id="17" name="Oval 16"/>
            <p:cNvSpPr/>
            <p:nvPr/>
          </p:nvSpPr>
          <p:spPr>
            <a:xfrm>
              <a:off x="2857488" y="1500174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3357554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 21"/>
            <p:cNvSpPr/>
            <p:nvPr/>
          </p:nvSpPr>
          <p:spPr>
            <a:xfrm>
              <a:off x="3286116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Oval 23"/>
            <p:cNvSpPr/>
            <p:nvPr/>
          </p:nvSpPr>
          <p:spPr>
            <a:xfrm>
              <a:off x="2786050" y="1714488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Oval 24"/>
            <p:cNvSpPr/>
            <p:nvPr/>
          </p:nvSpPr>
          <p:spPr>
            <a:xfrm>
              <a:off x="2857488" y="1928802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Oval 25"/>
            <p:cNvSpPr/>
            <p:nvPr/>
          </p:nvSpPr>
          <p:spPr>
            <a:xfrm>
              <a:off x="3071802" y="2000240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Oval 26"/>
            <p:cNvSpPr/>
            <p:nvPr/>
          </p:nvSpPr>
          <p:spPr>
            <a:xfrm>
              <a:off x="3071802" y="1428736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Oval 27"/>
            <p:cNvSpPr/>
            <p:nvPr/>
          </p:nvSpPr>
          <p:spPr>
            <a:xfrm>
              <a:off x="3286116" y="1500174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Oval 28"/>
            <p:cNvSpPr/>
            <p:nvPr/>
          </p:nvSpPr>
          <p:spPr>
            <a:xfrm>
              <a:off x="4000496" y="1571612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Oval 30"/>
            <p:cNvSpPr/>
            <p:nvPr/>
          </p:nvSpPr>
          <p:spPr>
            <a:xfrm>
              <a:off x="4000496" y="1785926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Left Arrow 31"/>
            <p:cNvSpPr/>
            <p:nvPr/>
          </p:nvSpPr>
          <p:spPr>
            <a:xfrm>
              <a:off x="3643306" y="1714488"/>
              <a:ext cx="285752" cy="14287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29190" y="1357298"/>
            <a:ext cx="1428760" cy="785818"/>
            <a:chOff x="4929190" y="1428736"/>
            <a:chExt cx="1428760" cy="785818"/>
          </a:xfrm>
        </p:grpSpPr>
        <p:sp>
          <p:nvSpPr>
            <p:cNvPr id="34" name="Oval 33"/>
            <p:cNvSpPr/>
            <p:nvPr/>
          </p:nvSpPr>
          <p:spPr>
            <a:xfrm>
              <a:off x="5500694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5429256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Oval 36"/>
            <p:cNvSpPr/>
            <p:nvPr/>
          </p:nvSpPr>
          <p:spPr>
            <a:xfrm>
              <a:off x="5000628" y="1928802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5214942" y="2000240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 38"/>
            <p:cNvSpPr/>
            <p:nvPr/>
          </p:nvSpPr>
          <p:spPr>
            <a:xfrm>
              <a:off x="5214942" y="1428736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Oval 41"/>
            <p:cNvSpPr/>
            <p:nvPr/>
          </p:nvSpPr>
          <p:spPr>
            <a:xfrm>
              <a:off x="6143636" y="1714488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786446" y="1714488"/>
              <a:ext cx="285752" cy="21431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Oval 43"/>
            <p:cNvSpPr/>
            <p:nvPr/>
          </p:nvSpPr>
          <p:spPr>
            <a:xfrm>
              <a:off x="5429256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/>
            <p:cNvSpPr/>
            <p:nvPr/>
          </p:nvSpPr>
          <p:spPr>
            <a:xfrm>
              <a:off x="4929190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Oval 45"/>
            <p:cNvSpPr/>
            <p:nvPr/>
          </p:nvSpPr>
          <p:spPr>
            <a:xfrm>
              <a:off x="50006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143768" y="1285860"/>
            <a:ext cx="1428760" cy="857256"/>
            <a:chOff x="7143768" y="1357298"/>
            <a:chExt cx="1428760" cy="857256"/>
          </a:xfrm>
        </p:grpSpPr>
        <p:sp>
          <p:nvSpPr>
            <p:cNvPr id="47" name="Oval 46"/>
            <p:cNvSpPr/>
            <p:nvPr/>
          </p:nvSpPr>
          <p:spPr>
            <a:xfrm>
              <a:off x="7215206" y="1500174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Oval 47"/>
            <p:cNvSpPr/>
            <p:nvPr/>
          </p:nvSpPr>
          <p:spPr>
            <a:xfrm>
              <a:off x="771527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Oval 48"/>
            <p:cNvSpPr/>
            <p:nvPr/>
          </p:nvSpPr>
          <p:spPr>
            <a:xfrm>
              <a:off x="7643834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/>
            <p:cNvSpPr/>
            <p:nvPr/>
          </p:nvSpPr>
          <p:spPr>
            <a:xfrm>
              <a:off x="7143768" y="1714488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/>
            <p:cNvSpPr/>
            <p:nvPr/>
          </p:nvSpPr>
          <p:spPr>
            <a:xfrm>
              <a:off x="7215206" y="1928802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Oval 51"/>
            <p:cNvSpPr/>
            <p:nvPr/>
          </p:nvSpPr>
          <p:spPr>
            <a:xfrm>
              <a:off x="7429520" y="1428736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Oval 52"/>
            <p:cNvSpPr/>
            <p:nvPr/>
          </p:nvSpPr>
          <p:spPr>
            <a:xfrm>
              <a:off x="7643834" y="1928802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Oval 53"/>
            <p:cNvSpPr/>
            <p:nvPr/>
          </p:nvSpPr>
          <p:spPr>
            <a:xfrm>
              <a:off x="8358214" y="1571612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Oval 54"/>
            <p:cNvSpPr/>
            <p:nvPr/>
          </p:nvSpPr>
          <p:spPr>
            <a:xfrm>
              <a:off x="8358214" y="1785926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Left Arrow 55"/>
            <p:cNvSpPr/>
            <p:nvPr/>
          </p:nvSpPr>
          <p:spPr>
            <a:xfrm>
              <a:off x="8001024" y="1714488"/>
              <a:ext cx="285752" cy="14287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Oval 56"/>
            <p:cNvSpPr/>
            <p:nvPr/>
          </p:nvSpPr>
          <p:spPr>
            <a:xfrm>
              <a:off x="7429520" y="2000240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Oval 57"/>
            <p:cNvSpPr/>
            <p:nvPr/>
          </p:nvSpPr>
          <p:spPr>
            <a:xfrm>
              <a:off x="8358214" y="2000240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Oval 58"/>
            <p:cNvSpPr/>
            <p:nvPr/>
          </p:nvSpPr>
          <p:spPr>
            <a:xfrm>
              <a:off x="8358214" y="1357298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1928794" y="5572140"/>
            <a:ext cx="5357850" cy="28575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TextBox 60"/>
          <p:cNvSpPr txBox="1"/>
          <p:nvPr/>
        </p:nvSpPr>
        <p:spPr>
          <a:xfrm>
            <a:off x="1071538" y="5500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de-DE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29520" y="5500702"/>
            <a:ext cx="110376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Worst</a:t>
            </a:r>
            <a:endParaRPr lang="de-DE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FBEECB-60D7-43E8-8792-9EF9EDF5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FBEECB-60D7-43E8-8792-9EF9EDF5E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8B9C8B-19DA-4962-9CFC-140E84545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0D8B9C8B-19DA-4962-9CFC-140E84545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05F0C-B1AC-4BBD-9EAF-E3F69E71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CCE05F0C-B1AC-4BBD-9EAF-E3F69E71E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DC5819-0DD2-4676-9C38-3E69A675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56DC5819-0DD2-4676-9C38-3E69A675B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A828FC-6917-4D76-B2FC-64652131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25A828FC-6917-4D76-B2FC-64652131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1269BA-1E97-4D07-A2A6-B257AB634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4B1269BA-1E97-4D07-A2A6-B257AB634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CD7829-FBF9-41DB-A815-4779A03A6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EECD7829-FBF9-41DB-A815-4779A03A6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F02B1E-1925-4534-A6F4-CBCF6E55F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4F02B1E-1925-4534-A6F4-CBCF6E55F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41F9F4-09D4-4BBD-9CD4-67A6D36F7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0041F9F4-09D4-4BBD-9CD4-67A6D36F7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C86B9F-0F6D-4AE7-8CA7-92455D18F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13C86B9F-0F6D-4AE7-8CA7-92455D18F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D8DCF9-A82D-449E-AE84-710527CE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6D8DCF9-A82D-449E-AE84-710527CE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B34E42-9041-4A30-8B30-5FCA38FBC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10B34E42-9041-4A30-8B30-5FCA38FBC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440321-1AD0-452D-9957-C172FDCFD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52440321-1AD0-452D-9957-C172FDCFD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CB7075-AD4C-4F9A-AE09-D7FB737BB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7ACB7075-AD4C-4F9A-AE09-D7FB737BB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722FEB-4D33-46A2-A9EB-CEED2CB3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03722FEB-4D33-46A2-A9EB-CEED2CB32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24BF69-EE58-4E24-AF8E-17A227BF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DF24BF69-EE58-4E24-AF8E-17A227BFD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FC145-2AAB-4E3E-AC52-E88EF1392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03FFC145-2AAB-4E3E-AC52-E88EF1392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DB100B-D080-4896-B448-FFBC8E748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D9DB100B-D080-4896-B448-FFBC8E748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8CB3-A30F-446E-A513-F89845C4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F6BC8CB3-A30F-446E-A513-F89845C45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2CE680-275A-4114-8998-DE896BEB2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892CE680-275A-4114-8998-DE896BEB2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1029" name="Picture 5">
            <a:hlinkClick r:id="rId2" action="ppaction://program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56" y="1685646"/>
            <a:ext cx="5429288" cy="37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Streich (Worst-Case)</a:t>
            </a:r>
            <a:endParaRPr lang="de-DE" dirty="0"/>
          </a:p>
        </p:txBody>
      </p:sp>
      <p:sp>
        <p:nvSpPr>
          <p:cNvPr id="7" name="Rounded Rectangle 6"/>
          <p:cNvSpPr/>
          <p:nvPr/>
        </p:nvSpPr>
        <p:spPr>
          <a:xfrm>
            <a:off x="714348" y="1428736"/>
            <a:ext cx="3929090" cy="20002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714348" y="1428736"/>
            <a:ext cx="3929090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4000528" cy="1285884"/>
          </a:xfrm>
        </p:spPr>
        <p:txBody>
          <a:bodyPr>
            <a:normAutofit/>
          </a:bodyPr>
          <a:lstStyle/>
          <a:p>
            <a:pPr lvl="1"/>
            <a:r>
              <a:rPr lang="de-DE" dirty="0" smtClean="0"/>
              <a:t>Fragmentierung erzwingen</a:t>
            </a:r>
          </a:p>
          <a:p>
            <a:pPr lvl="1"/>
            <a:r>
              <a:rPr lang="de-DE" dirty="0" smtClean="0"/>
              <a:t>..mit möglichst wenigen Schülern</a:t>
            </a:r>
            <a:endParaRPr lang="de-DE" dirty="0"/>
          </a:p>
        </p:txBody>
      </p:sp>
      <p:sp>
        <p:nvSpPr>
          <p:cNvPr id="10" name="Rounded Rectangle 9"/>
          <p:cNvSpPr/>
          <p:nvPr/>
        </p:nvSpPr>
        <p:spPr>
          <a:xfrm>
            <a:off x="714348" y="3714752"/>
            <a:ext cx="3929090" cy="20002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714348" y="3714752"/>
            <a:ext cx="3929090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Annahmen</a:t>
            </a:r>
            <a:endPara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00034" y="4286256"/>
            <a:ext cx="4000528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de-DE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Töchter kennen die Strategie des Obers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de-DE" sz="2300" dirty="0" smtClean="0">
                <a:solidFill>
                  <a:schemeClr val="tx2"/>
                </a:solidFill>
              </a:rPr>
              <a:t>Keine anderen Gäste</a:t>
            </a:r>
            <a:endParaRPr kumimoji="0" lang="de-DE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57818" y="1928802"/>
            <a:ext cx="785818" cy="785818"/>
            <a:chOff x="928662" y="1428736"/>
            <a:chExt cx="785818" cy="785818"/>
          </a:xfrm>
        </p:grpSpPr>
        <p:sp>
          <p:nvSpPr>
            <p:cNvPr id="14" name="Oval 13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Flowchart: Process 22"/>
          <p:cNvSpPr/>
          <p:nvPr/>
        </p:nvSpPr>
        <p:spPr>
          <a:xfrm>
            <a:off x="4929190" y="1428736"/>
            <a:ext cx="1643074" cy="28575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Ausgangssituation</a:t>
            </a:r>
            <a:endParaRPr lang="de-DE" sz="15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7358082" y="1928802"/>
            <a:ext cx="785818" cy="785818"/>
            <a:chOff x="928662" y="1428736"/>
            <a:chExt cx="785818" cy="785818"/>
          </a:xfrm>
        </p:grpSpPr>
        <p:sp>
          <p:nvSpPr>
            <p:cNvPr id="34" name="Oval 33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Oval 35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Oval 36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 38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40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2" name="Flowchart: Process 41"/>
          <p:cNvSpPr/>
          <p:nvPr/>
        </p:nvSpPr>
        <p:spPr>
          <a:xfrm>
            <a:off x="6929454" y="1428736"/>
            <a:ext cx="1643074" cy="28575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Endlosband?</a:t>
            </a:r>
            <a:endParaRPr lang="de-DE" sz="1500" dirty="0"/>
          </a:p>
        </p:txBody>
      </p:sp>
      <p:sp>
        <p:nvSpPr>
          <p:cNvPr id="27" name="Oval 26"/>
          <p:cNvSpPr/>
          <p:nvPr/>
        </p:nvSpPr>
        <p:spPr>
          <a:xfrm>
            <a:off x="7643834" y="1928802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3" name="Group 52"/>
          <p:cNvGrpSpPr/>
          <p:nvPr/>
        </p:nvGrpSpPr>
        <p:grpSpPr>
          <a:xfrm>
            <a:off x="5000628" y="3429000"/>
            <a:ext cx="785818" cy="785818"/>
            <a:chOff x="928662" y="1428736"/>
            <a:chExt cx="785818" cy="785818"/>
          </a:xfrm>
        </p:grpSpPr>
        <p:sp>
          <p:nvSpPr>
            <p:cNvPr id="54" name="Oval 53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Oval 54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Oval 55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Oval 56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Oval 57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Oval 58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Oval 60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2" name="Flowchart: Process 61"/>
          <p:cNvSpPr/>
          <p:nvPr/>
        </p:nvSpPr>
        <p:spPr>
          <a:xfrm>
            <a:off x="4929190" y="2928934"/>
            <a:ext cx="3643338" cy="28575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Füllschema</a:t>
            </a:r>
            <a:endParaRPr lang="de-DE" sz="1500" dirty="0"/>
          </a:p>
        </p:txBody>
      </p:sp>
      <p:sp>
        <p:nvSpPr>
          <p:cNvPr id="63" name="Oval 62"/>
          <p:cNvSpPr/>
          <p:nvPr/>
        </p:nvSpPr>
        <p:spPr>
          <a:xfrm>
            <a:off x="5286380" y="3429000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4" name="Group 73"/>
          <p:cNvGrpSpPr/>
          <p:nvPr/>
        </p:nvGrpSpPr>
        <p:grpSpPr>
          <a:xfrm>
            <a:off x="6286512" y="3429000"/>
            <a:ext cx="785818" cy="785818"/>
            <a:chOff x="928662" y="1428736"/>
            <a:chExt cx="785818" cy="785818"/>
          </a:xfrm>
        </p:grpSpPr>
        <p:sp>
          <p:nvSpPr>
            <p:cNvPr id="75" name="Oval 74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Oval 75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Oval 76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Oval 77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Oval 78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Oval 79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Oval 80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Oval 81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3" name="Oval 82"/>
          <p:cNvSpPr/>
          <p:nvPr/>
        </p:nvSpPr>
        <p:spPr>
          <a:xfrm>
            <a:off x="6572264" y="3429000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Oval 83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Oval 85"/>
          <p:cNvSpPr/>
          <p:nvPr/>
        </p:nvSpPr>
        <p:spPr>
          <a:xfrm>
            <a:off x="6858016" y="3714752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7" name="Group 86"/>
          <p:cNvGrpSpPr/>
          <p:nvPr/>
        </p:nvGrpSpPr>
        <p:grpSpPr>
          <a:xfrm>
            <a:off x="7572396" y="3429000"/>
            <a:ext cx="785818" cy="785818"/>
            <a:chOff x="928662" y="1428736"/>
            <a:chExt cx="785818" cy="785818"/>
          </a:xfrm>
        </p:grpSpPr>
        <p:sp>
          <p:nvSpPr>
            <p:cNvPr id="88" name="Oval 87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Oval 90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Oval 91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Oval 92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Oval 93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Oval 94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6" name="Oval 95"/>
          <p:cNvSpPr/>
          <p:nvPr/>
        </p:nvSpPr>
        <p:spPr>
          <a:xfrm>
            <a:off x="7858148" y="3429000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Oval 98"/>
          <p:cNvSpPr/>
          <p:nvPr/>
        </p:nvSpPr>
        <p:spPr>
          <a:xfrm>
            <a:off x="8143900" y="3714752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Flowchart: Process 143"/>
          <p:cNvSpPr/>
          <p:nvPr/>
        </p:nvSpPr>
        <p:spPr>
          <a:xfrm>
            <a:off x="4929190" y="4429132"/>
            <a:ext cx="3643338" cy="28575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Füllschema</a:t>
            </a:r>
            <a:endParaRPr lang="de-DE" sz="1500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5000628" y="4929198"/>
            <a:ext cx="785818" cy="785818"/>
            <a:chOff x="928662" y="1428736"/>
            <a:chExt cx="785818" cy="785818"/>
          </a:xfrm>
        </p:grpSpPr>
        <p:sp>
          <p:nvSpPr>
            <p:cNvPr id="185" name="Oval 184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Oval 185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Oval 186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Oval 187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Oval 188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Oval 189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Oval 190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Oval 191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3" name="Oval 192"/>
          <p:cNvSpPr/>
          <p:nvPr/>
        </p:nvSpPr>
        <p:spPr>
          <a:xfrm>
            <a:off x="5286380" y="4929198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4" name="Oval 193"/>
          <p:cNvSpPr/>
          <p:nvPr/>
        </p:nvSpPr>
        <p:spPr>
          <a:xfrm>
            <a:off x="5572132" y="5214950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Oval 194"/>
          <p:cNvSpPr/>
          <p:nvPr/>
        </p:nvSpPr>
        <p:spPr>
          <a:xfrm>
            <a:off x="5500694" y="5429264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6" name="Oval 195"/>
          <p:cNvSpPr/>
          <p:nvPr/>
        </p:nvSpPr>
        <p:spPr>
          <a:xfrm>
            <a:off x="5286380" y="5500702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6286512" y="4929198"/>
            <a:ext cx="785818" cy="785818"/>
            <a:chOff x="928662" y="1428736"/>
            <a:chExt cx="785818" cy="785818"/>
          </a:xfrm>
        </p:grpSpPr>
        <p:sp>
          <p:nvSpPr>
            <p:cNvPr id="198" name="Oval 197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Oval 198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Oval 199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Oval 200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Oval 201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Oval 202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Oval 203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Oval 204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6" name="Oval 205"/>
          <p:cNvSpPr/>
          <p:nvPr/>
        </p:nvSpPr>
        <p:spPr>
          <a:xfrm>
            <a:off x="6572264" y="4929198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7" name="Oval 206"/>
          <p:cNvSpPr/>
          <p:nvPr/>
        </p:nvSpPr>
        <p:spPr>
          <a:xfrm>
            <a:off x="6858016" y="5214950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8" name="Oval 207"/>
          <p:cNvSpPr/>
          <p:nvPr/>
        </p:nvSpPr>
        <p:spPr>
          <a:xfrm>
            <a:off x="6786578" y="5429264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9" name="Oval 208"/>
          <p:cNvSpPr/>
          <p:nvPr/>
        </p:nvSpPr>
        <p:spPr>
          <a:xfrm>
            <a:off x="6572264" y="5500702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0" name="Oval 209"/>
          <p:cNvSpPr/>
          <p:nvPr/>
        </p:nvSpPr>
        <p:spPr>
          <a:xfrm>
            <a:off x="6357950" y="5429264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1" name="Group 210"/>
          <p:cNvGrpSpPr/>
          <p:nvPr/>
        </p:nvGrpSpPr>
        <p:grpSpPr>
          <a:xfrm>
            <a:off x="7572396" y="4929198"/>
            <a:ext cx="785818" cy="785818"/>
            <a:chOff x="928662" y="1428736"/>
            <a:chExt cx="785818" cy="785818"/>
          </a:xfrm>
        </p:grpSpPr>
        <p:sp>
          <p:nvSpPr>
            <p:cNvPr id="212" name="Oval 211"/>
            <p:cNvSpPr/>
            <p:nvPr/>
          </p:nvSpPr>
          <p:spPr>
            <a:xfrm>
              <a:off x="928662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Oval 212"/>
            <p:cNvSpPr/>
            <p:nvPr/>
          </p:nvSpPr>
          <p:spPr>
            <a:xfrm>
              <a:off x="1000100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Oval 213"/>
            <p:cNvSpPr/>
            <p:nvPr/>
          </p:nvSpPr>
          <p:spPr>
            <a:xfrm>
              <a:off x="1214414" y="1428736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Oval 214"/>
            <p:cNvSpPr/>
            <p:nvPr/>
          </p:nvSpPr>
          <p:spPr>
            <a:xfrm>
              <a:off x="1428728" y="1500174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Oval 215"/>
            <p:cNvSpPr/>
            <p:nvPr/>
          </p:nvSpPr>
          <p:spPr>
            <a:xfrm>
              <a:off x="1500166" y="1714488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Oval 216"/>
            <p:cNvSpPr/>
            <p:nvPr/>
          </p:nvSpPr>
          <p:spPr>
            <a:xfrm>
              <a:off x="1000100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Oval 217"/>
            <p:cNvSpPr/>
            <p:nvPr/>
          </p:nvSpPr>
          <p:spPr>
            <a:xfrm>
              <a:off x="1428728" y="1928802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Oval 218"/>
            <p:cNvSpPr/>
            <p:nvPr/>
          </p:nvSpPr>
          <p:spPr>
            <a:xfrm>
              <a:off x="1214414" y="2000240"/>
              <a:ext cx="214314" cy="2143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0" name="Oval 219"/>
          <p:cNvSpPr/>
          <p:nvPr/>
        </p:nvSpPr>
        <p:spPr>
          <a:xfrm>
            <a:off x="7858148" y="4929198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1" name="Oval 220"/>
          <p:cNvSpPr/>
          <p:nvPr/>
        </p:nvSpPr>
        <p:spPr>
          <a:xfrm>
            <a:off x="8143900" y="5214950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4" name="Oval 223"/>
          <p:cNvSpPr/>
          <p:nvPr/>
        </p:nvSpPr>
        <p:spPr>
          <a:xfrm>
            <a:off x="7643834" y="5429264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" name="Oval 224"/>
          <p:cNvSpPr/>
          <p:nvPr/>
        </p:nvSpPr>
        <p:spPr>
          <a:xfrm>
            <a:off x="8429652" y="5000636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6" name="Oval 225"/>
          <p:cNvSpPr/>
          <p:nvPr/>
        </p:nvSpPr>
        <p:spPr>
          <a:xfrm>
            <a:off x="8429652" y="5214950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7" name="Oval 226"/>
          <p:cNvSpPr/>
          <p:nvPr/>
        </p:nvSpPr>
        <p:spPr>
          <a:xfrm>
            <a:off x="8429652" y="5429264"/>
            <a:ext cx="214314" cy="2143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build="p"/>
      <p:bldP spid="10" grpId="0" animBg="1"/>
      <p:bldP spid="11" grpId="0" animBg="1"/>
      <p:bldP spid="12" grpId="0"/>
      <p:bldP spid="23" grpId="0" animBg="1"/>
      <p:bldP spid="42" grpId="0" animBg="1"/>
      <p:bldP spid="27" grpId="0" animBg="1"/>
      <p:bldP spid="62" grpId="0" animBg="1"/>
      <p:bldP spid="63" grpId="0" animBg="1"/>
      <p:bldP spid="83" grpId="0" animBg="1"/>
      <p:bldP spid="84" grpId="0" animBg="1"/>
      <p:bldP spid="86" grpId="0" animBg="1"/>
      <p:bldP spid="96" grpId="0" animBg="1"/>
      <p:bldP spid="99" grpId="0" animBg="1"/>
      <p:bldP spid="144" grpId="0" animBg="1"/>
      <p:bldP spid="193" grpId="0" animBg="1"/>
      <p:bldP spid="194" grpId="0" animBg="1"/>
      <p:bldP spid="195" grpId="0" animBg="1"/>
      <p:bldP spid="196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20" grpId="0" animBg="1"/>
      <p:bldP spid="221" grpId="0" animBg="1"/>
      <p:bldP spid="224" grpId="0" animBg="1"/>
      <p:bldP spid="225" grpId="0" animBg="1"/>
      <p:bldP spid="226" grpId="0" animBg="1"/>
      <p:bldP spid="2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smtClean="0"/>
              <a:t>Der Weg zum Erfolg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3686172" cy="2566990"/>
          </a:xfrm>
        </p:spPr>
        <p:txBody>
          <a:bodyPr anchor="ctr"/>
          <a:lstStyle/>
          <a:p>
            <a:r>
              <a:rPr lang="de-DE" dirty="0" smtClean="0"/>
              <a:t>Anzahl der Schüler als Kriterium</a:t>
            </a:r>
          </a:p>
          <a:p>
            <a:r>
              <a:rPr lang="de-DE" dirty="0" smtClean="0"/>
              <a:t>Algorithmus nimmt N als Eingabe</a:t>
            </a:r>
            <a:endParaRPr lang="de-DE" dirty="0"/>
          </a:p>
        </p:txBody>
      </p:sp>
      <p:pic>
        <p:nvPicPr>
          <p:cNvPr id="2050" name="Picture 2" descr="C:\Users\Unknown\Desktop\Lernleistung\2. Runde\Turmrestaurant\Material\statistik_schuelerplaet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28"/>
            <a:ext cx="4429124" cy="2214562"/>
          </a:xfrm>
          <a:prstGeom prst="rect">
            <a:avLst/>
          </a:prstGeom>
          <a:noFill/>
        </p:spPr>
      </p:pic>
      <p:pic>
        <p:nvPicPr>
          <p:cNvPr id="2051" name="Picture 3" descr="C:\Users\Unknown\Desktop\Lernleistung\2. Runde\Turmrestaurant\Material\statistik_log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44326"/>
            <a:ext cx="8429684" cy="111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1029" name="Picture 5">
            <a:hlinkClick r:id="rId2" action="ppaction://program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56" y="1685646"/>
            <a:ext cx="5429288" cy="37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Universeller Öffnungscode</a:t>
            </a:r>
            <a:endParaRPr lang="de-DE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Universeller Öffnungscode</a:t>
            </a:r>
            <a:endParaRPr lang="de-DE" dirty="0"/>
          </a:p>
        </p:txBody>
      </p:sp>
      <p:pic>
        <p:nvPicPr>
          <p:cNvPr id="3075" name="Picture 3" descr="C:\Users\Unknown\Desktop\Lernleistung\2. Runde\U-Code\Material\form.png">
            <a:hlinkClick r:id="rId2" action="ppaction://program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92276" y="1362060"/>
            <a:ext cx="6159448" cy="442439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Danke für Ihre Aufmerksamkeit!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Vorwort</a:t>
            </a:r>
          </a:p>
          <a:p>
            <a:pPr lvl="1"/>
            <a:r>
              <a:rPr lang="de-DE" dirty="0" smtClean="0"/>
              <a:t>Der Wettbewerb</a:t>
            </a:r>
          </a:p>
          <a:p>
            <a:pPr lvl="1"/>
            <a:r>
              <a:rPr lang="de-DE" dirty="0" smtClean="0"/>
              <a:t>Gliederung</a:t>
            </a:r>
          </a:p>
          <a:p>
            <a:pPr lvl="1"/>
            <a:r>
              <a:rPr lang="de-DE" dirty="0" smtClean="0"/>
              <a:t>C</a:t>
            </a:r>
            <a:r>
              <a:rPr lang="de-DE" dirty="0" smtClean="0"/>
              <a:t># (Programmiersprache)</a:t>
            </a:r>
          </a:p>
          <a:p>
            <a:r>
              <a:rPr lang="de-DE" dirty="0" smtClean="0"/>
              <a:t>Das </a:t>
            </a:r>
            <a:r>
              <a:rPr lang="de-DE" dirty="0" smtClean="0"/>
              <a:t>Turmrestaurant</a:t>
            </a:r>
          </a:p>
          <a:p>
            <a:pPr lvl="1"/>
            <a:r>
              <a:rPr lang="de-DE" dirty="0" smtClean="0"/>
              <a:t>Aufgabenstellung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smtClean="0"/>
              <a:t>(a) Simulation</a:t>
            </a:r>
            <a:endParaRPr lang="de-DE" dirty="0" smtClean="0"/>
          </a:p>
          <a:p>
            <a:pPr lvl="1"/>
            <a:r>
              <a:rPr lang="de-DE" dirty="0" smtClean="0"/>
              <a:t>(b) Streich</a:t>
            </a:r>
            <a:endParaRPr lang="de-DE" dirty="0" smtClean="0"/>
          </a:p>
          <a:p>
            <a:pPr lvl="1"/>
            <a:r>
              <a:rPr lang="de-DE" dirty="0" smtClean="0"/>
              <a:t>Beispiel</a:t>
            </a:r>
          </a:p>
          <a:p>
            <a:r>
              <a:rPr lang="de-DE" dirty="0" smtClean="0"/>
              <a:t>Universeller Öffnungscode</a:t>
            </a:r>
            <a:endParaRPr lang="de-DE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Vorwort</a:t>
            </a:r>
            <a:endParaRPr lang="de-DE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Wettbewerb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85860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EA32D-4407-48DC-AE95-203DB1E01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3CEA32D-4407-48DC-AE95-203DB1E01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CD61CA-3F69-4218-ACF0-F43C7289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1CD61CA-3F69-4218-ACF0-F43C7289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1F9CC-028A-40A4-AEE8-DCCEF621D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F9E1F9CC-028A-40A4-AEE8-DCCEF621D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C477-F16B-406E-A302-74DBD526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D37BC477-F16B-406E-A302-74DBD526D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F6B4B4-7E1F-486D-9AB2-8B1558E3B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3AF6B4B4-7E1F-486D-9AB2-8B1558E3B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6C39B-54AF-41F7-9E69-C36FD3317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7D96C39B-54AF-41F7-9E69-C36FD3317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">
                                            <p:graphicEl>
                                              <a:dgm id="{53CEA32D-4407-48DC-AE95-203DB1E01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4">
                                            <p:graphicEl>
                                              <a:dgm id="{53CEA32D-4407-48DC-AE95-203DB1E01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>
                                            <p:graphicEl>
                                              <a:dgm id="{21CD61CA-3F69-4218-ACF0-F43C7289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4">
                                            <p:graphicEl>
                                              <a:dgm id="{21CD61CA-3F69-4218-ACF0-F43C7289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>
                                            <p:graphicEl>
                                              <a:dgm id="{3AF6B4B4-7E1F-486D-9AB2-8B1558E3B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4">
                                            <p:graphicEl>
                                              <a:dgm id="{3AF6B4B4-7E1F-486D-9AB2-8B1558E3B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">
                                            <p:graphicEl>
                                              <a:dgm id="{7D96C39B-54AF-41F7-9E69-C36FD3317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4">
                                            <p:graphicEl>
                                              <a:dgm id="{7D96C39B-54AF-41F7-9E69-C36FD3317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Graphic spid="4" grpId="1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Wettbewerb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00034" y="1214422"/>
          <a:ext cx="8229600" cy="471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Keine typische Facharbeit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7-Teilige Gliederung: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Lösungsidee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Dokumentation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Erweiterungen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Bedienung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Ablaufprotokolle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Auswertung</a:t>
            </a:r>
          </a:p>
          <a:p>
            <a:pPr lvl="1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Quellcode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2742">
            <a:off x="4459547" y="1617918"/>
            <a:ext cx="3863346" cy="385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C# (Programmiersprache)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Teil des .NET Frameworks</a:t>
            </a:r>
          </a:p>
          <a:p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Kombiniert C++ mit Java</a:t>
            </a:r>
          </a:p>
          <a:p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OOP,  GC,  ...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8884"/>
            <a:ext cx="3670488" cy="4427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Das Turmrestaurant</a:t>
            </a:r>
            <a:endParaRPr lang="de-DE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Aufgabenstellung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Neue Gäste optimal platzieren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Fragmentierung gezielt verursachen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Beide Algorithmen gegeneinander antreten lassen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45104"/>
            <a:ext cx="4041775" cy="365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3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009900"/>
      </a:accent3>
      <a:accent4>
        <a:srgbClr val="FF9900"/>
      </a:accent4>
      <a:accent5>
        <a:srgbClr val="CC0000"/>
      </a:accent5>
      <a:accent6>
        <a:srgbClr val="3333CC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429</Words>
  <Application>Microsoft Office PowerPoint</Application>
  <PresentationFormat>On-screen Show (4:3)</PresentationFormat>
  <Paragraphs>122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28. Bundeswettbewerb Informatik</vt:lpstr>
      <vt:lpstr>Inhalt</vt:lpstr>
      <vt:lpstr>Vorwort</vt:lpstr>
      <vt:lpstr>Der Wettbewerb</vt:lpstr>
      <vt:lpstr>Der Wettbewerb</vt:lpstr>
      <vt:lpstr>Gliederung</vt:lpstr>
      <vt:lpstr>C# (Programmiersprache)</vt:lpstr>
      <vt:lpstr>Das Turmrestaurant</vt:lpstr>
      <vt:lpstr>Aufgabenstellung</vt:lpstr>
      <vt:lpstr>Exkurs: Fragmentierung bei Festplatten</vt:lpstr>
      <vt:lpstr>Realisierung als Simulation</vt:lpstr>
      <vt:lpstr>Mögliche Situationen</vt:lpstr>
      <vt:lpstr>Beispiel</vt:lpstr>
      <vt:lpstr>Streich (Worst-Case)</vt:lpstr>
      <vt:lpstr> Der Weg zum Erfolg</vt:lpstr>
      <vt:lpstr>Beispiel</vt:lpstr>
      <vt:lpstr>Universeller Öffnungscode</vt:lpstr>
      <vt:lpstr>Universeller Öffnungscode</vt:lpstr>
      <vt:lpstr>Danke für Ihre Aufmerksamkeit!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Unknown</cp:lastModifiedBy>
  <cp:revision>121</cp:revision>
  <dcterms:created xsi:type="dcterms:W3CDTF">2010-05-21T08:13:53Z</dcterms:created>
  <dcterms:modified xsi:type="dcterms:W3CDTF">2010-05-30T14:58:10Z</dcterms:modified>
</cp:coreProperties>
</file>